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4" r:id="rId9"/>
    <p:sldId id="325" r:id="rId10"/>
    <p:sldId id="314" r:id="rId11"/>
    <p:sldId id="315" r:id="rId12"/>
    <p:sldId id="326" r:id="rId13"/>
    <p:sldId id="327" r:id="rId14"/>
    <p:sldId id="316" r:id="rId15"/>
    <p:sldId id="317" r:id="rId16"/>
    <p:sldId id="328" r:id="rId17"/>
    <p:sldId id="32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F2A869-FDD8-DE2F-36C2-6C49FBA49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83" y="708582"/>
            <a:ext cx="7800234" cy="13488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8D772C-D663-3D51-E795-BEED5C359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62601"/>
            <a:ext cx="5859361" cy="9602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DCA23C-ACB9-AE9E-9DDB-9E782FC4F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91" y="1143000"/>
            <a:ext cx="808181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5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0E8BC2-1D8D-80CA-57A2-9AE5AA5C5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92" y="1066800"/>
            <a:ext cx="806941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1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09" y="1028700"/>
            <a:ext cx="819078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4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91" y="1123950"/>
            <a:ext cx="7935417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83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3B7F02-C636-E8BF-1787-3152A987D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51" y="1181100"/>
            <a:ext cx="787329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9CF416-CFCC-0A53-D923-29E17F616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13" y="1143000"/>
            <a:ext cx="772357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3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09" y="1028700"/>
            <a:ext cx="819078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05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91" y="1123950"/>
            <a:ext cx="7935417" cy="46101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1B01BC9-79EB-87BB-490C-E649A166F6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8414" y="61340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A4C267-7B28-0278-EC55-9652695DC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21" y="1143000"/>
            <a:ext cx="804875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A66196-50A9-50B2-9F92-1A2B00005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60" y="1085850"/>
            <a:ext cx="809568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5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09" y="1028700"/>
            <a:ext cx="819078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6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91" y="1123950"/>
            <a:ext cx="7935417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1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DDF9A4-4F2B-EBF0-EB76-9C76761F5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80" y="1219200"/>
            <a:ext cx="777583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2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1BC77E-506E-965B-9E0B-991DCB309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67" y="1095375"/>
            <a:ext cx="7918466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3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E43ADA4-87E4-5BCD-4AE8-32A2B5E4D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09" y="1028700"/>
            <a:ext cx="819078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8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43A530-A7B8-5507-E23D-B3EE1B679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5" y="304800"/>
            <a:ext cx="333486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4D34B1-C264-49AB-7E6E-B79AABB68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91" y="1123950"/>
            <a:ext cx="7935417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1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38</cp:revision>
  <dcterms:created xsi:type="dcterms:W3CDTF">2010-09-08T15:04:56Z</dcterms:created>
  <dcterms:modified xsi:type="dcterms:W3CDTF">2024-03-09T15:38:44Z</dcterms:modified>
</cp:coreProperties>
</file>