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8" r:id="rId3"/>
    <p:sldId id="324" r:id="rId4"/>
    <p:sldId id="325" r:id="rId5"/>
    <p:sldId id="326" r:id="rId6"/>
    <p:sldId id="327" r:id="rId7"/>
    <p:sldId id="328" r:id="rId8"/>
    <p:sldId id="339" r:id="rId9"/>
    <p:sldId id="340" r:id="rId10"/>
    <p:sldId id="329" r:id="rId11"/>
    <p:sldId id="330" r:id="rId12"/>
    <p:sldId id="341" r:id="rId13"/>
    <p:sldId id="342" r:id="rId14"/>
    <p:sldId id="331" r:id="rId15"/>
    <p:sldId id="332" r:id="rId16"/>
    <p:sldId id="343" r:id="rId17"/>
    <p:sldId id="34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35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160F0-4B39-48F7-BFB6-AF00859DD3B2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F83BF-E091-4187-9212-AC31E84A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04BB39-824A-F347-9EF8-8C8F9A965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864" y="1066800"/>
            <a:ext cx="6584271" cy="10670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41CB9D-87C3-09BF-0E1E-FD65F7DA9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475622"/>
            <a:ext cx="7620000" cy="10777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64C386-8E36-97A2-EA97-5CA559876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185" y="752475"/>
            <a:ext cx="8993630" cy="5353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FD7C0C-0509-1838-C748-907B40BAA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5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D08F27-A88F-269B-45FF-3324D594A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912" y="685800"/>
            <a:ext cx="8996176" cy="548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535028-DCEA-8686-0B23-DA20B0B10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77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F3880E-2ACA-29C7-2813-416043A27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990" y="992268"/>
            <a:ext cx="9002020" cy="4873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A8C8E0-FBB6-0EA9-FE49-33B972415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72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4BFC42-3D23-03E8-8726-17E1EC7EC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6032DC5-4447-D1FD-89C0-7632103A3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670" y="666750"/>
            <a:ext cx="8858922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7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F5A919-4542-D81A-8A00-E7C6830FB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211" y="695325"/>
            <a:ext cx="9211578" cy="5467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4AE130-5792-87DE-9091-330618F3A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64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D2DFD0-58DE-8EAB-6AC5-E4574BCE4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540" y="609600"/>
            <a:ext cx="9096919" cy="5638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FE7FF9-F022-D7E4-F39B-D523BE997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0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F3880E-2ACA-29C7-2813-416043A27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990" y="992268"/>
            <a:ext cx="9002020" cy="4873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A8C8E0-FBB6-0EA9-FE49-33B972415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13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4BFC42-3D23-03E8-8726-17E1EC7EC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D6FF68-8D94-C899-944E-BF3F8B666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670" y="666750"/>
            <a:ext cx="8858922" cy="53530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4FF8E9-482A-C033-4FB2-BBE972D62A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5200" y="60198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69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0DD87E-CCAB-0AE5-6230-9A9BCDF60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DE8983-E126-5D68-B778-1905A2C10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140" y="805144"/>
            <a:ext cx="9109720" cy="524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FD2850-2B37-DFA9-12F0-44986857D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777" y="636315"/>
            <a:ext cx="9218446" cy="55853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5D2E90-CE9F-869B-6B3F-DFBC93DA9C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8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F3880E-2ACA-29C7-2813-416043A27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990" y="992268"/>
            <a:ext cx="9002020" cy="4873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A8C8E0-FBB6-0EA9-FE49-33B972415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92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041AEC-9366-FA28-9659-436E4ABA7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670" y="666750"/>
            <a:ext cx="9142660" cy="5524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4BFC42-3D23-03E8-8726-17E1EC7EC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2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B3171E-DDE8-75BD-02D2-3A21D3C207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908" y="762000"/>
            <a:ext cx="9012183" cy="533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E34878-1187-2318-7324-9CE39A0FE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2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C8D9DF-8B08-8851-B571-F413DA580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024" y="695325"/>
            <a:ext cx="9065952" cy="54673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6E11D6-58B5-4954-88C6-8B7390A6E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9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F3880E-2ACA-29C7-2813-416043A27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990" y="992268"/>
            <a:ext cx="9002020" cy="4873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A8C8E0-FBB6-0EA9-FE49-33B972415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9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F041AEC-9366-FA28-9659-436E4ABA7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670" y="666750"/>
            <a:ext cx="8858922" cy="5353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4BFC42-3D23-03E8-8726-17E1EC7EC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99" y="228600"/>
            <a:ext cx="3429000" cy="4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04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41</cp:revision>
  <dcterms:created xsi:type="dcterms:W3CDTF">2010-09-08T15:04:56Z</dcterms:created>
  <dcterms:modified xsi:type="dcterms:W3CDTF">2024-05-03T14:33:04Z</dcterms:modified>
</cp:coreProperties>
</file>