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324" r:id="rId4"/>
    <p:sldId id="325" r:id="rId5"/>
    <p:sldId id="326" r:id="rId6"/>
    <p:sldId id="327" r:id="rId7"/>
    <p:sldId id="328" r:id="rId8"/>
    <p:sldId id="333" r:id="rId9"/>
    <p:sldId id="334" r:id="rId10"/>
    <p:sldId id="329" r:id="rId11"/>
    <p:sldId id="330" r:id="rId12"/>
    <p:sldId id="335" r:id="rId13"/>
    <p:sldId id="336" r:id="rId14"/>
    <p:sldId id="331" r:id="rId15"/>
    <p:sldId id="332" r:id="rId16"/>
    <p:sldId id="337" r:id="rId17"/>
    <p:sldId id="33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8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160F0-4B39-48F7-BFB6-AF00859DD3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F83BF-E091-4187-9212-AC31E84A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04BB39-824A-F347-9EF8-8C8F9A965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636" y="1066800"/>
            <a:ext cx="6112728" cy="990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41CB9D-87C3-09BF-0E1E-FD65F7DA9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5333850"/>
            <a:ext cx="7543800" cy="10670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64C386-8E36-97A2-EA97-5CA559876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51" y="971550"/>
            <a:ext cx="8257497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5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D08F27-A88F-269B-45FF-3324D594A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52" y="914400"/>
            <a:ext cx="824649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77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44" y="1257300"/>
            <a:ext cx="802291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79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041AEC-9366-FA28-9659-436E4ABA7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6" y="952500"/>
            <a:ext cx="819686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41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F5A919-4542-D81A-8A00-E7C6830FB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96" y="1009650"/>
            <a:ext cx="8152407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6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D2DFD0-58DE-8EAB-6AC5-E4574BCE4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786760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0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44" y="1257300"/>
            <a:ext cx="802291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75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041AEC-9366-FA28-9659-436E4ABA7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6" y="952500"/>
            <a:ext cx="8196868" cy="4953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FFB9B88-1596-30EE-4474-ED25EF41F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6117067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0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DE8983-E126-5D68-B778-1905A2C10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98" y="1104900"/>
            <a:ext cx="806900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FD2850-2B37-DFA9-12F0-44986857D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10" y="990600"/>
            <a:ext cx="804897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8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44" y="1257300"/>
            <a:ext cx="802291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2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041AEC-9366-FA28-9659-436E4ABA7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6" y="952500"/>
            <a:ext cx="819686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2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B3171E-DDE8-75BD-02D2-3A21D3C20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58" y="971550"/>
            <a:ext cx="8304084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2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C8D9DF-8B08-8851-B571-F413DA580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82" y="933450"/>
            <a:ext cx="827623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9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44" y="1257300"/>
            <a:ext cx="802291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1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429000" cy="427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041AEC-9366-FA28-9659-436E4ABA7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6" y="952500"/>
            <a:ext cx="819686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5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40</cp:revision>
  <dcterms:created xsi:type="dcterms:W3CDTF">2010-09-08T15:04:56Z</dcterms:created>
  <dcterms:modified xsi:type="dcterms:W3CDTF">2024-05-03T14:14:26Z</dcterms:modified>
</cp:coreProperties>
</file>