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778B90-AFE0-D95D-5E78-5EC9460E5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80" y="685800"/>
            <a:ext cx="5964439" cy="2061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0A847B-8304-D4BE-2729-E109D4D90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0"/>
            <a:ext cx="4164910" cy="11202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6108A1-BEAB-B454-ADA0-3E8ADC0CB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94" y="648525"/>
            <a:ext cx="10201212" cy="55609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582BDA-6121-BB47-8828-E6C24908A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200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58917B-5EB2-DBF5-2343-9008A2FFD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1BDA-37F6-6B7D-D074-26480A4D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3C6866-ED44-E120-15E9-8C466AA54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40" y="655337"/>
            <a:ext cx="10322120" cy="574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48E7B1-D7A5-861B-F2E6-D10E21107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87673"/>
            <a:ext cx="10134600" cy="548265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5B822C-BCAE-254F-0513-69C7A3B27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8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BF9DC4-87EA-12C0-CD3E-919919116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27" y="723900"/>
            <a:ext cx="10163345" cy="5410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E3009E2-BCC1-0432-3760-BEA256C08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ED1ECE-B977-F4DD-2361-FAFCB86C9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54" y="624548"/>
            <a:ext cx="10099692" cy="56089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5A04BD-0D4F-B240-E0D0-1300EA353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7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088BDE-AE64-876D-9EEA-55AD127DF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620927"/>
            <a:ext cx="10287000" cy="5616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55982A-844D-ADBC-E581-CD7779C58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5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F6C17E-B42A-6CF2-5E4A-676F075E7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51" y="655337"/>
            <a:ext cx="10116898" cy="54433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D7D6AF-2D47-36D4-B379-1FF00C907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405D2-04CF-6DD6-66EE-32A540A53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530203"/>
            <a:ext cx="10439400" cy="57975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99A547-A555-AE79-CE54-2EC22054A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6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4980DB-37C9-505E-769C-A1912B806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61" y="646875"/>
            <a:ext cx="10344278" cy="5564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F8DDEB-15DD-B0E7-36F2-AF844632E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9" y="228600"/>
            <a:ext cx="2798412" cy="4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3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39</cp:revision>
  <dcterms:created xsi:type="dcterms:W3CDTF">2010-09-08T15:04:56Z</dcterms:created>
  <dcterms:modified xsi:type="dcterms:W3CDTF">2024-02-03T04:06:47Z</dcterms:modified>
</cp:coreProperties>
</file>