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778B90-AFE0-D95D-5E78-5EC9460E5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290" y="685800"/>
            <a:ext cx="5964439" cy="2061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0A847B-8304-D4BE-2729-E109D4D90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257800"/>
            <a:ext cx="4164910" cy="11202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6108A1-BEAB-B454-ADA0-3E8ADC0CB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84" y="1104900"/>
            <a:ext cx="8526832" cy="4648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582BDA-6121-BB47-8828-E6C24908A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6117067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3C6866-ED44-E120-15E9-8C466AA54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45" y="1066800"/>
            <a:ext cx="848771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48E7B1-D7A5-861B-F2E6-D10E21107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58" y="1133475"/>
            <a:ext cx="8486484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8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BF9DC4-87EA-12C0-CD3E-919919116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74" y="1219200"/>
            <a:ext cx="830245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ED1ECE-B977-F4DD-2361-FAFCB86C9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08" y="1099295"/>
            <a:ext cx="8389984" cy="465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7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088BDE-AE64-876D-9EEA-55AD127DF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84" y="1104900"/>
            <a:ext cx="85140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5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F6C17E-B42A-6CF2-5E4A-676F075E7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2" y="1143000"/>
            <a:ext cx="849745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9405D2-04CF-6DD6-66EE-32A540A53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33" y="1040372"/>
            <a:ext cx="8602133" cy="47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6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62"/>
            <a:ext cx="2798412" cy="42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4980DB-37C9-505E-769C-A1912B806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88" y="1143000"/>
            <a:ext cx="84996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3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37</cp:revision>
  <dcterms:created xsi:type="dcterms:W3CDTF">2010-09-08T15:04:56Z</dcterms:created>
  <dcterms:modified xsi:type="dcterms:W3CDTF">2024-02-03T03:58:53Z</dcterms:modified>
</cp:coreProperties>
</file>