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8" r:id="rId3"/>
    <p:sldId id="330" r:id="rId4"/>
    <p:sldId id="331" r:id="rId5"/>
    <p:sldId id="332" r:id="rId6"/>
    <p:sldId id="333" r:id="rId7"/>
    <p:sldId id="334" r:id="rId8"/>
    <p:sldId id="335" r:id="rId9"/>
    <p:sldId id="336" r:id="rId10"/>
    <p:sldId id="337" r:id="rId11"/>
    <p:sldId id="338" r:id="rId12"/>
    <p:sldId id="339" r:id="rId13"/>
    <p:sldId id="340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134" y="29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C40BDA-0B20-484B-A3C5-04225B9DE4F9}" type="datetimeFigureOut">
              <a:rPr lang="en-US" smtClean="0"/>
              <a:pPr/>
              <a:t>3/9/2024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1F11514-5A14-5BAA-1A2A-41851C55A0D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45310" y="678256"/>
            <a:ext cx="6301380" cy="14478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EE85D5B5-3099-B7A1-9DF3-B57E0D8E659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5461179"/>
            <a:ext cx="6705600" cy="1061465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CA1B29C-2460-C79F-2F1B-722EE34E339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914400"/>
            <a:ext cx="9448800" cy="5707586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2CBD858-C3AF-13E7-ABFC-F141E60158C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381000"/>
            <a:ext cx="2576580" cy="401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23807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8FA7D7B-8228-976F-B1AE-D46D09D2A1D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122" y="914400"/>
            <a:ext cx="9175755" cy="5770836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12BDE91-F038-01F9-E3BF-F8E601FED83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381000"/>
            <a:ext cx="2576580" cy="401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81129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1B51B77-075A-4FA3-426E-876DFBEB597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64378" y="807823"/>
            <a:ext cx="8863243" cy="5840028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EA003211-10B7-05D2-D1A5-4CD425C8DB3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381000"/>
            <a:ext cx="2576580" cy="401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0684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380F589-D874-6937-7234-0434EA03243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6400" y="944963"/>
            <a:ext cx="8839200" cy="591303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CC820A37-5930-A496-00D6-203DD7A1C1B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201400" y="6134000"/>
            <a:ext cx="717002" cy="7240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D7471887-5F7D-345A-5BBE-EDD1D289489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1000" y="381000"/>
            <a:ext cx="2576580" cy="401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49402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07BCC822-4648-DE10-E109-C68513A8E5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381000"/>
            <a:ext cx="2576580" cy="40142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026C58D2-475B-9449-27BE-C4B4E64578F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62100" y="914400"/>
            <a:ext cx="9067800" cy="56658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28370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0ADBD73-E202-88E6-FF4C-9E4E7B9D39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96645" y="855615"/>
            <a:ext cx="8998710" cy="602778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F82A9E74-6316-C340-C700-49B836274A1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381000"/>
            <a:ext cx="2576580" cy="401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69561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7A689DA-91EE-7873-3B7E-25B1F78EC2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65411" y="782628"/>
            <a:ext cx="9261177" cy="569437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0770C19-2C65-5908-04A8-FD7E468232A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381000"/>
            <a:ext cx="2576580" cy="401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01440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A0167EB-D5E4-7354-6A94-DF418AF18C6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6578" y="782423"/>
            <a:ext cx="9218843" cy="579935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2CAAB813-9D21-606A-F253-80C6F46C4DD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381000"/>
            <a:ext cx="2576580" cy="401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3922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13155AE-6DAC-DFC4-F9B3-01FAD3AF91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62100" y="782423"/>
            <a:ext cx="9067800" cy="591378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0938D25-E904-208C-EF0D-56BAB140A6D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381000"/>
            <a:ext cx="2576580" cy="401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48342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2110923-1292-9EB3-A541-8AE8140ECA8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35423" y="782423"/>
            <a:ext cx="8693910" cy="5930361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ABC85D74-4E5B-7FA5-2D7C-1234C1A537E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381000"/>
            <a:ext cx="2576580" cy="401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1303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FCC9AE9-2EF1-BB4E-FF54-3C6B5504E7B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9703" y="816290"/>
            <a:ext cx="8972594" cy="539089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E24F11DB-2461-728A-39F5-0E0B12620FC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381000"/>
            <a:ext cx="2576580" cy="401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61799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A123882-776E-F75A-B461-67FF804874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62100" y="782423"/>
            <a:ext cx="9067800" cy="5937986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9E077F8-7452-3D53-B3C2-546A339A973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381000"/>
            <a:ext cx="2576580" cy="401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39398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1820</TotalTime>
  <Words>0</Words>
  <Application>Microsoft Office PowerPoint</Application>
  <PresentationFormat>Widescreen</PresentationFormat>
  <Paragraphs>0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Wachovia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dn</dc:creator>
  <cp:lastModifiedBy>d n</cp:lastModifiedBy>
  <cp:revision>40</cp:revision>
  <dcterms:created xsi:type="dcterms:W3CDTF">2010-09-08T15:04:56Z</dcterms:created>
  <dcterms:modified xsi:type="dcterms:W3CDTF">2024-03-09T17:01:04Z</dcterms:modified>
</cp:coreProperties>
</file>