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02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F38C19-4F03-BA0C-B75C-AE91EE7C2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795" y="853487"/>
            <a:ext cx="6214410" cy="1981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EE51C2-4350-15BA-3C7D-342704455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34000"/>
            <a:ext cx="5696216" cy="12077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5A6184-13EF-412A-1E57-29B807D8E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68" y="808566"/>
            <a:ext cx="8394463" cy="524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ED2B3D-BA4A-08C6-258C-6F2DFBCE3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4" y="742950"/>
            <a:ext cx="8469631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96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12FCD6-DF8E-8734-4F78-09DB04E42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22" y="863466"/>
            <a:ext cx="8426355" cy="513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01E475-340D-A4FF-6A8A-55B6B4230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98" y="668793"/>
            <a:ext cx="8633604" cy="55204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392C63-A148-75A2-DC17-EC62B72B48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0" y="6039790"/>
            <a:ext cx="717002" cy="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2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9DAA88-3DF4-E285-2AB4-600A34C83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03" y="876300"/>
            <a:ext cx="811179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0A6B57-5050-8FC9-23DD-7D1C74AF0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41" y="914400"/>
            <a:ext cx="811231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0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01504F-58FD-8238-EC7B-7480866AF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98" y="921971"/>
            <a:ext cx="8297203" cy="50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9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E8B458-B220-124E-AD5C-784DCBFCB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02" y="914400"/>
            <a:ext cx="822059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74DFA6-430E-FEE1-7CBC-D22F09572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78" y="876300"/>
            <a:ext cx="8170844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1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1ECEA1-0D8C-7928-9723-6631B0C47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14" y="838200"/>
            <a:ext cx="8217172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5254AC-BF40-7D8F-421E-0C0CDDB7E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45" y="952500"/>
            <a:ext cx="826631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0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45" y="304800"/>
            <a:ext cx="3483430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B30BC2-168E-708F-A149-52E7B9CC4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12" y="838200"/>
            <a:ext cx="835125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7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2023-07-20T18:34:47Z</dcterms:modified>
</cp:coreProperties>
</file>