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8" r:id="rId3"/>
    <p:sldId id="301" r:id="rId4"/>
    <p:sldId id="302" r:id="rId5"/>
    <p:sldId id="303" r:id="rId6"/>
    <p:sldId id="304" r:id="rId7"/>
    <p:sldId id="305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350" y="29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5/15/2024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5/15/2024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5/15/2024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5/15/2024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5/15/2024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5/15/2024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5/15/2024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5/15/2024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5/15/2024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5/15/2024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5/15/2024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C40BDA-0B20-484B-A3C5-04225B9DE4F9}" type="datetimeFigureOut">
              <a:rPr lang="en-US" smtClean="0"/>
              <a:pPr/>
              <a:t>5/15/2024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37836D0-E2A1-D992-80C1-0DFBC9ED3C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4259" y="762000"/>
            <a:ext cx="7363481" cy="15240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25B8ADB-0C13-739B-20DB-FC78FAB6E7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5486400"/>
            <a:ext cx="6762437" cy="102681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701CCC8-FFAF-8B45-6BA9-BE7A7F145D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28600"/>
            <a:ext cx="3478671" cy="41911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A8345BD-A052-89FC-EC70-A730D5D8D09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3905" y="609600"/>
            <a:ext cx="10204190" cy="563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28370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AACB838-0865-5B6B-0CB7-254F746A1B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4119" y="667214"/>
            <a:ext cx="10103761" cy="552357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73525C57-2E64-959D-D645-E9A51DF92B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228600"/>
            <a:ext cx="3478671" cy="419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66101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647D8BC-3D26-0B2E-F8A7-B9A332BF3C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9401" y="647717"/>
            <a:ext cx="10053197" cy="5524483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8538E44B-9E73-0913-7402-93AC08B765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228600"/>
            <a:ext cx="3478671" cy="419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86114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03925FC-62EC-0096-EBD6-3273A32DBF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8137" y="695329"/>
            <a:ext cx="10075725" cy="546734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F27EB590-3160-CEF7-FF1E-64CB975BEAD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228600"/>
            <a:ext cx="3478671" cy="419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91003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390D0FF-59C4-A10F-40BB-0DB7F82244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7610" y="685800"/>
            <a:ext cx="10076779" cy="54864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8522E47D-4921-422B-1454-98FF443521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228600"/>
            <a:ext cx="3478671" cy="419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40637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430BA84-6A8C-01CB-769C-644F280AB1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1392" y="723811"/>
            <a:ext cx="10109216" cy="5410377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65FDD2DB-F722-E52D-8FB7-D78A194A85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25200" y="6019800"/>
            <a:ext cx="717002" cy="7240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598AA95-2558-A846-5495-1947236900A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600" y="228600"/>
            <a:ext cx="3478671" cy="419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21496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1731</TotalTime>
  <Words>0</Words>
  <Application>Microsoft Office PowerPoint</Application>
  <PresentationFormat>Widescreen</PresentationFormat>
  <Paragraphs>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Wachovia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dn</dc:creator>
  <cp:lastModifiedBy>d n</cp:lastModifiedBy>
  <cp:revision>37</cp:revision>
  <dcterms:created xsi:type="dcterms:W3CDTF">2010-09-08T15:04:56Z</dcterms:created>
  <dcterms:modified xsi:type="dcterms:W3CDTF">2024-05-15T18:58:16Z</dcterms:modified>
</cp:coreProperties>
</file>