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1" r:id="rId4"/>
    <p:sldId id="302" r:id="rId5"/>
    <p:sldId id="303" r:id="rId6"/>
    <p:sldId id="304" r:id="rId7"/>
    <p:sldId id="30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8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7836D0-E2A1-D992-80C1-0DFBC9ED3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520" y="762000"/>
            <a:ext cx="6258959" cy="1295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5B8ADB-0C13-739B-20DB-FC78FAB6E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638801"/>
            <a:ext cx="5495389" cy="8344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01CCC8-FFAF-8B45-6BA9-BE7A7F145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266683"/>
            <a:ext cx="3478671" cy="419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8345BD-A052-89FC-EC70-A730D5D8D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24" y="1028700"/>
            <a:ext cx="8687351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01CCC8-FFAF-8B45-6BA9-BE7A7F145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266683"/>
            <a:ext cx="3478671" cy="4191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ACB838-0865-5B6B-0CB7-254F746A1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31" y="1143000"/>
            <a:ext cx="836313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1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01CCC8-FFAF-8B45-6BA9-BE7A7F145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266683"/>
            <a:ext cx="3478671" cy="4191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47D8BC-3D26-0B2E-F8A7-B9A332BF3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99" y="1143000"/>
            <a:ext cx="831991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1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01CCC8-FFAF-8B45-6BA9-BE7A7F145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266683"/>
            <a:ext cx="3478671" cy="4191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3925FC-62EC-0096-EBD6-3273A32DB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147" y="1143000"/>
            <a:ext cx="842570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0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01CCC8-FFAF-8B45-6BA9-BE7A7F145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266683"/>
            <a:ext cx="3478671" cy="4191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90D0FF-59C4-A10F-40BB-0DB7F8224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53" y="1123950"/>
            <a:ext cx="8467294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6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01CCC8-FFAF-8B45-6BA9-BE7A7F145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266683"/>
            <a:ext cx="3478671" cy="4191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430BA84-6A8C-01CB-769C-644F280AB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40" y="1143000"/>
            <a:ext cx="854272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FDD2DB-F722-E52D-8FB7-D78A194A85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6117067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4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36</cp:revision>
  <dcterms:created xsi:type="dcterms:W3CDTF">2010-09-08T15:04:56Z</dcterms:created>
  <dcterms:modified xsi:type="dcterms:W3CDTF">2024-05-15T18:53:19Z</dcterms:modified>
</cp:coreProperties>
</file>