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20" r:id="rId4"/>
    <p:sldId id="366" r:id="rId5"/>
    <p:sldId id="369" r:id="rId6"/>
    <p:sldId id="368" r:id="rId7"/>
    <p:sldId id="367" r:id="rId8"/>
    <p:sldId id="375" r:id="rId9"/>
    <p:sldId id="376" r:id="rId10"/>
    <p:sldId id="365" r:id="rId11"/>
    <p:sldId id="364" r:id="rId12"/>
    <p:sldId id="377" r:id="rId13"/>
    <p:sldId id="3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EE1EDB-27CE-B356-729D-155FB9EDF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856" y="914400"/>
            <a:ext cx="6892288" cy="914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5C6891-98F5-F5FB-10D6-489F73B7B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054601"/>
            <a:ext cx="6063302" cy="12306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8A0FFF-F975-C933-47B8-1DF571316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8B4F65-C8EF-8334-48B7-05D6D9BE1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940964"/>
            <a:ext cx="9601200" cy="561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6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590EF3-4909-9DA7-77F8-A117C0AA5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FF3F7F-6BEF-164F-974F-BBE49E239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750183"/>
            <a:ext cx="9829800" cy="567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6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756901-6528-D8BA-57EF-78FF04B8C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884D41-BECC-852E-6FE8-EF0E4489D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5" y="716316"/>
            <a:ext cx="9925050" cy="582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19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7E9F95-8456-4904-C99B-CB6A8E69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6298" y="6083200"/>
            <a:ext cx="717002" cy="7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E3F95D-32FE-FDEE-D1BE-F3E5FCCA8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A457BD-AE81-6BDD-AB27-376B36237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657136"/>
            <a:ext cx="9906000" cy="62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8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976DEC-893B-CB83-6C13-D24E4F33A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914400"/>
            <a:ext cx="9525000" cy="55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13CB73-F528-B024-FD5E-BF44CA3A6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20F035-B601-4814-A020-030297CAA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914400"/>
            <a:ext cx="9753600" cy="543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756901-6528-D8BA-57EF-78FF04B8C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884D41-BECC-852E-6FE8-EF0E4489D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716316"/>
            <a:ext cx="9639300" cy="565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7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EF15B0-F25A-E1C6-0B8F-3FCA31C41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CA6F36-4641-CE0A-A1E0-F6E940788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284" y="716316"/>
            <a:ext cx="9771431" cy="614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3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FCFAAB-ECA6-3483-4D3F-9E88229B3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F01A49-FE53-11E2-43BF-E59807E52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990600"/>
            <a:ext cx="96774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3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1B2E83-48C8-74E2-A875-5D3CE8100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A349A0-0B33-378B-3E62-71472CF83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895425"/>
            <a:ext cx="9715500" cy="56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6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756901-6528-D8BA-57EF-78FF04B8C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884D41-BECC-852E-6FE8-EF0E4489D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716316"/>
            <a:ext cx="9639300" cy="565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7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EF15B0-F25A-E1C6-0B8F-3FCA31C41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1329" cy="411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CA6F36-4641-CE0A-A1E0-F6E940788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284" y="682449"/>
            <a:ext cx="9771431" cy="614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0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34</cp:revision>
  <dcterms:created xsi:type="dcterms:W3CDTF">2010-09-08T15:04:56Z</dcterms:created>
  <dcterms:modified xsi:type="dcterms:W3CDTF">2023-08-09T22:17:24Z</dcterms:modified>
</cp:coreProperties>
</file>