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95" r:id="rId4"/>
    <p:sldId id="296" r:id="rId5"/>
    <p:sldId id="297" r:id="rId6"/>
    <p:sldId id="298" r:id="rId7"/>
    <p:sldId id="299" r:id="rId8"/>
    <p:sldId id="310" r:id="rId9"/>
    <p:sldId id="311" r:id="rId10"/>
    <p:sldId id="300" r:id="rId11"/>
    <p:sldId id="301" r:id="rId12"/>
    <p:sldId id="312" r:id="rId13"/>
    <p:sldId id="31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706" y="3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40BDA-0B20-484B-A3C5-04225B9DE4F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154B11B-2294-62ED-49B3-6CD53C41CF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8759" y="1074490"/>
            <a:ext cx="8574483" cy="2057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22A9B3B-81EA-DD61-BD9E-B6A193A4F1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5334000"/>
            <a:ext cx="7196122" cy="126499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67946-DF24-CB2F-BBE1-62334D655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67AADA3-9DE9-D7C1-926D-C2A7E1ADE6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701040"/>
            <a:ext cx="9144000" cy="622541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FDC3D8E-A192-1D29-088B-5D7212CC7D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67640"/>
            <a:ext cx="4168419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412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2E0F64-2A5B-D1BD-833B-2A89E999E7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0D7D47D-4B81-0D18-B7C6-2D9EB10868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5480" y="731520"/>
            <a:ext cx="9021040" cy="576927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B0C6248-996C-A52F-1612-C7A60960D7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67640"/>
            <a:ext cx="4168419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64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EA11F6-7772-4F3F-7B4E-D2442DFFB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FA74EB4-861E-3D7A-30CA-0C5DB4148F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2090" y="701040"/>
            <a:ext cx="9287819" cy="595923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A5C774D-B986-5F22-3642-9FE4F02351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67640"/>
            <a:ext cx="4168419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9499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6C48D-8A30-5807-64BC-00CDA1D57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BE661FB-1E81-B80E-6CA8-6AA4B6C2E0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050" y="731520"/>
            <a:ext cx="9147899" cy="57607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EF7FA53-5C6F-4BF2-F5E1-5074BB0089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67640"/>
            <a:ext cx="4168419" cy="5334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F64C31A-FBFF-EB05-42A0-8AD1A31615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25200" y="6019800"/>
            <a:ext cx="717002" cy="7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251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54C7123-BFBB-C5F5-6114-DCF53FEF2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67640"/>
            <a:ext cx="4168419" cy="5334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74D5B0A-DEB1-AF9A-5AB7-1B7A951024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3211" y="689890"/>
            <a:ext cx="9225578" cy="6168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890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FFB22-8BED-69ED-B9D7-A21F55AF5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29239DA-A5BF-735C-669D-CF30525575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5248" y="792144"/>
            <a:ext cx="9121503" cy="589821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9ECAD7F-D973-9808-99FB-4225EFEE5C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67640"/>
            <a:ext cx="4168419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6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EA7A6-3190-999E-7FC4-1572B2F8E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FA38F5-A03D-B685-F980-3A595193A0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2090" y="701040"/>
            <a:ext cx="9287819" cy="595923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D1DCC70-5FD7-73D9-31B3-F39C8AEE0D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67640"/>
            <a:ext cx="4168419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242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E7BA6-0ABE-98D2-B935-0BA665683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43DE519-F809-02E5-3E92-A3AE6FDCDC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050" y="731520"/>
            <a:ext cx="9147899" cy="57607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09A9F70-D054-8237-C6CC-1A37D3A8D1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67640"/>
            <a:ext cx="4168419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66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2A8386-3466-27A2-48C0-7FA08269F4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909647D-4B1C-B1C9-5E68-117894CEDE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8485" y="701040"/>
            <a:ext cx="9095029" cy="605450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918CD35-6347-6CCE-CF72-2CF7470B5C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67640"/>
            <a:ext cx="4168419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319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C38F44-495E-A9C5-3FB2-B8983A665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B0B9000-80F5-10E7-50FF-C23F3EA5B2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0681" y="716280"/>
            <a:ext cx="9130637" cy="589159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2F8B2D0-DEFD-451D-EB60-92E4D8A431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67640"/>
            <a:ext cx="4168419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231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28C726-3C53-7DC7-49EA-302AA9B07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89DD981-24B2-784E-CD59-9CF203AC0C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2090" y="701040"/>
            <a:ext cx="9287819" cy="595923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B6DB246-F558-5CFD-5451-37781B00D2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67640"/>
            <a:ext cx="4168419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768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37941-6D7F-1268-626D-050B2BCD5A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A998D63-8F31-25DC-BC84-19E6B9D41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050" y="731520"/>
            <a:ext cx="9147899" cy="57607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F7CBB28-4EA2-5C47-942E-9FD41F537C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67640"/>
            <a:ext cx="4168419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253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1322</TotalTime>
  <Words>0</Words>
  <Application>Microsoft Office PowerPoint</Application>
  <PresentationFormat>Widescreen</PresentationFormat>
  <Paragraphs>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Wachovia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dn</dc:creator>
  <cp:lastModifiedBy>d n</cp:lastModifiedBy>
  <cp:revision>24</cp:revision>
  <dcterms:created xsi:type="dcterms:W3CDTF">2010-09-08T15:04:56Z</dcterms:created>
  <dcterms:modified xsi:type="dcterms:W3CDTF">2026-01-05T17:32:52Z</dcterms:modified>
</cp:coreProperties>
</file>