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95" r:id="rId4"/>
    <p:sldId id="296" r:id="rId5"/>
    <p:sldId id="297" r:id="rId6"/>
    <p:sldId id="298" r:id="rId7"/>
    <p:sldId id="299" r:id="rId8"/>
    <p:sldId id="306" r:id="rId9"/>
    <p:sldId id="307" r:id="rId10"/>
    <p:sldId id="300" r:id="rId11"/>
    <p:sldId id="301" r:id="rId12"/>
    <p:sldId id="308" r:id="rId13"/>
    <p:sldId id="30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186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54B11B-2294-62ED-49B3-6CD53C41C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758" y="1074490"/>
            <a:ext cx="8574483" cy="2057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22A9B3B-81EA-DD61-BD9E-B6A193A4F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5334000"/>
            <a:ext cx="7196122" cy="126499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67946-DF24-CB2F-BBE1-62334D655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272BCFC-16D1-D419-33E1-7BF950D9D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67AADA3-9DE9-D7C1-926D-C2A7E1ADE6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404" y="762000"/>
            <a:ext cx="8355191" cy="5688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412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E0F64-2A5B-D1BD-833B-2A89E999E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ACB34DB-1687-058C-0D2F-381CF6D11D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0D7D47D-4B81-0D18-B7C6-2D9EB10868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950" y="838200"/>
            <a:ext cx="8102137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64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F8DE7-660B-897E-5B60-5E84FFC93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BEC4E8-D862-BDD7-CEFF-F2618EA0B2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225E88B-3F26-5FD2-8261-5EC628184A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580" y="745482"/>
            <a:ext cx="8364839" cy="5367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69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5775A-CEC1-A6FB-7DA0-60512B506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C9F65D-333D-FE2A-B2C1-75FCFFDD0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4BD2B16-A9FB-EC9F-A3D8-32E1D427AD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203" y="784860"/>
            <a:ext cx="8397594" cy="528828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05A71A1-56A6-1338-1E07-D83B1BD3B4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8129" y="6019800"/>
            <a:ext cx="717002" cy="7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438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54C7123-BFBB-C5F5-6114-DCF53FEF2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4D5B0A-DEB1-AF9A-5AB7-1B7A951024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043" y="685800"/>
            <a:ext cx="8205952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90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FFB22-8BED-69ED-B9D7-A21F55AF5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B162E0-E44E-DF04-6500-09ADB2E120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29239DA-A5BF-735C-669D-CF30525575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682" y="777240"/>
            <a:ext cx="848463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6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EA7A6-3190-999E-7FC4-1572B2F8E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3B853F4-A829-9436-1F2E-8142A24D3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AFA38F5-A03D-B685-F980-3A595193A0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580" y="745482"/>
            <a:ext cx="8364839" cy="5367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242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E7BA6-0ABE-98D2-B935-0BA665683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0E34BE6-9F6A-14A9-5687-E1DBE66CD7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43DE519-F809-02E5-3E92-A3AE6FDCD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203" y="784860"/>
            <a:ext cx="8397594" cy="52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66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A8386-3466-27A2-48C0-7FA08269F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B66553-9681-66BC-0547-0E88097D3E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909647D-4B1C-B1C9-5E68-117894CEDE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571" y="686710"/>
            <a:ext cx="8238896" cy="548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319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38F44-495E-A9C5-3FB2-B8983A665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6B9FC9-4C0F-68EB-B058-B09B0ACBE6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B0B9000-80F5-10E7-50FF-C23F3EA5B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51" y="798766"/>
            <a:ext cx="8152535" cy="526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231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6CAA5-B926-A706-A9DE-0E285D81D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28354A-BFE9-29C0-156B-5875A2ACB0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5A2074-A16A-334C-3485-543545FA3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580" y="745482"/>
            <a:ext cx="8364839" cy="5367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400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DF367-8B3C-6D6C-DBC3-12C0EF116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5FC2AEA-3EFF-CC51-CFF8-1392FF91D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4168419" cy="533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79277BC-DFE0-09BE-362D-762E4DF38A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203" y="784860"/>
            <a:ext cx="8397594" cy="52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958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0</Words>
  <Application>Microsoft Office PowerPoint</Application>
  <PresentationFormat>On-screen Show (4:3)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22</cp:revision>
  <dcterms:created xsi:type="dcterms:W3CDTF">2010-09-08T15:04:56Z</dcterms:created>
  <dcterms:modified xsi:type="dcterms:W3CDTF">2026-01-05T17:32:48Z</dcterms:modified>
</cp:coreProperties>
</file>