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378" r:id="rId4"/>
    <p:sldId id="379" r:id="rId5"/>
    <p:sldId id="380" r:id="rId6"/>
    <p:sldId id="382" r:id="rId7"/>
    <p:sldId id="383" r:id="rId8"/>
    <p:sldId id="384" r:id="rId9"/>
    <p:sldId id="385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9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706" y="3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337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F6F2E4-7D0C-68FE-2B65-D951D2B43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2941" y="712443"/>
            <a:ext cx="7726117" cy="2209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1A9A31-8D94-FE45-AB3B-68739C4B6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105400"/>
            <a:ext cx="7365194" cy="13830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9A381-5566-D4CE-7406-41B587894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B2C1B0-9E02-6F1E-B117-D4A6B3B34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0E3275-CB20-CD6B-F4C6-DFC882DA5E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068" y="669443"/>
            <a:ext cx="9457864" cy="551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888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F5558-5ABB-5CDF-E082-DF59185A2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F3FD08-9B1C-A8C3-528B-0CC1AA19E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058" y="854273"/>
            <a:ext cx="9483883" cy="51494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D4C45E7-2BE1-4C13-523B-BD8B03219A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785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4525F-0B18-BC72-09D4-0177328F8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636D899-C28D-4932-E239-562D01E00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532" y="930325"/>
            <a:ext cx="9582936" cy="49973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9A7F20-552C-67AF-524E-0A6E2E96B4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72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DE769-19ED-537A-A3FD-FDDCEB673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C1914D-B2CF-EA3D-07E2-F72010D7E0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142" y="723900"/>
            <a:ext cx="9395715" cy="5410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A431F84-6B07-3562-6CC9-35ED6FE9F7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06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B34EA-6A2F-6C5A-8679-689569E8B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06A882-4FB4-551C-91C5-C9C1898A1D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BB17E22-754C-2310-1674-DBBD937449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957" y="809989"/>
            <a:ext cx="9484085" cy="523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63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6F907-8DF6-718B-4E4F-7132CF4D8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4ABB22-5CBC-928D-5D6E-F3CB3D827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285" y="952500"/>
            <a:ext cx="9325429" cy="4953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62654EA-2AB1-671F-7307-05E310A925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408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67BA2-A8A6-FC9B-9CB3-7B7DC4A6C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BE15E8-8F6B-B1B7-72F5-EEFB13A5A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736" y="952500"/>
            <a:ext cx="9226528" cy="4953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551487-EB38-4D50-A1B2-24CA445770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449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8FDB2-DD43-F865-5E73-09B4D685D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A5C5CE-9505-B65F-9250-DB06480D7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799" y="792480"/>
            <a:ext cx="9398402" cy="52616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58AC42-96B4-71D3-5562-2903A34AAD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03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C4FE9-42F7-A87F-36CC-FB066D38B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658161-41BC-8468-F1A0-349ABBE61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EFAEECB-EC41-2727-38CA-69893BD1D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1707" y="723862"/>
            <a:ext cx="9308586" cy="541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19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6AE3C-2B67-B226-4D5E-6CDF240D4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0E2024-FCF2-0E71-5CBD-CFFD96204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282" y="787229"/>
            <a:ext cx="9761436" cy="52835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97719D-732D-DBA0-2675-DF564DB64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8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F05861B-01B3-E8BD-B5E2-AEF8DECA3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02E9EA-101C-E17A-98E1-C67ACFCDD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0150" y="780578"/>
            <a:ext cx="9791700" cy="529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9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2F347-7CC3-ACBC-11CC-BB543EAA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6D527A-DB54-A62A-9BFA-BCF051822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525" y="857250"/>
            <a:ext cx="988695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8ED9E5-A466-D4E3-A971-CACF09F49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862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C32D2-0DFE-D71B-6F91-84C175504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4C62BC-BB19-C6D8-9939-AA16CBB87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384" y="638200"/>
            <a:ext cx="9843232" cy="5581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970916-695D-D1FB-05E6-054F586F8E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7600" y="6134000"/>
            <a:ext cx="717002" cy="724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24B7CC-B9F9-92D6-5738-E57E39EF0A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111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1E19F-87BF-7EB2-0FFF-4C53C1455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FDCC5B-13CC-F1F4-5297-57BFDDC2F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986" y="838200"/>
            <a:ext cx="9808027" cy="5181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BD10F9-1F89-5BB0-EDC7-B3EEB18EA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45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7DA71-B10B-D131-B8A6-76F99A6ED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22A312-9472-8381-EC9C-E7AA485AEC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170" y="868212"/>
            <a:ext cx="9857659" cy="51215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87EC29-D05C-CE61-57B8-37CA87E0A1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0691D-F917-E3EB-285B-263D58100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E73411-EDAC-E5A0-B202-CA457F8E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651015"/>
            <a:ext cx="9448800" cy="55559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F2D365-7E23-8CE5-4858-8B7505E536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217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83558-0305-5BCD-2EED-AC37247DC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D7EEF0-CB14-C46A-9EAB-9740AA877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9CF8509-2CBB-9852-946F-E3DACD9747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054" y="731834"/>
            <a:ext cx="9657892" cy="5394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76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02549-3D37-5CAD-85BB-BC2B3E470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22D111-0549-F5FF-948C-A2DE5000E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50" y="869188"/>
            <a:ext cx="9486900" cy="51196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4ABBB2-A5F9-254C-240B-8481FE300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348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13204-DF29-16DA-6AA0-9E70DE1A4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CB517F-19AB-2058-AD84-4879E80CF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432" y="895350"/>
            <a:ext cx="9667136" cy="5067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3094B6-2776-5072-BB2E-9D6C86E9D7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395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AE195-D618-B856-AD25-6F783CC9E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D3E693-DEFF-175E-C8E2-4E7CDA125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414" y="746760"/>
            <a:ext cx="9517171" cy="53568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B6AE6A-18C0-EB3B-E874-6409428E0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354639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53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</TotalTime>
  <Words>0</Words>
  <Application>Microsoft Office PowerPoint</Application>
  <PresentationFormat>Widescreen</PresentationFormat>
  <Paragraphs>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36</cp:revision>
  <dcterms:created xsi:type="dcterms:W3CDTF">2010-09-08T15:04:56Z</dcterms:created>
  <dcterms:modified xsi:type="dcterms:W3CDTF">2025-11-23T01:28:05Z</dcterms:modified>
</cp:coreProperties>
</file>