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0" r:id="rId3"/>
    <p:sldId id="378" r:id="rId4"/>
    <p:sldId id="379" r:id="rId5"/>
    <p:sldId id="380" r:id="rId6"/>
    <p:sldId id="382" r:id="rId7"/>
    <p:sldId id="383" r:id="rId8"/>
    <p:sldId id="384" r:id="rId9"/>
    <p:sldId id="385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96" r:id="rId19"/>
    <p:sldId id="397" r:id="rId20"/>
    <p:sldId id="398" r:id="rId21"/>
    <p:sldId id="39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186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337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F6F2E4-7D0C-68FE-2B65-D951D2B436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018" y="762000"/>
            <a:ext cx="6394028" cy="18288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1A9A31-8D94-FE45-AB3B-68739C4B67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5257800"/>
            <a:ext cx="6147830" cy="11544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9A381-5566-D4CE-7406-41B58789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BF559F-BC47-9BBD-A6B1-A1DBED0AD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D79C5E-5FE7-C1C6-81A3-E431305172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646" y="1085850"/>
            <a:ext cx="8030708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88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F5558-5ABB-5CDF-E082-DF59185A2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8C83E1C-1C73-0BF6-D364-09FA63C9B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CF3FD08-9B1C-A8C3-528B-0CC1AA19E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115" y="1254472"/>
            <a:ext cx="8009770" cy="4349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785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4525F-0B18-BC72-09D4-0177328F8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9C5BD8-9B0C-949F-60D4-9801DD447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36D899-C28D-4932-E239-562D01E00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601" y="1295400"/>
            <a:ext cx="8182797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7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DE769-19ED-537A-A3FD-FDDCEB673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76EEEB-9FF9-E88B-1CDB-2A15DEAE2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1C1914D-B2CF-EA3D-07E2-F72010D7E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043" y="1131520"/>
            <a:ext cx="7979913" cy="459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406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B34EA-6A2F-6C5A-8679-689569E8B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0CDCF5-13B6-D03A-5E34-725DAFF1D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BE7E430-DD05-686E-B684-B14AD04122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603" y="1222359"/>
            <a:ext cx="7990794" cy="441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5630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6F907-8DF6-718B-4E4F-7132CF4D8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7086A8-F4DB-2925-3D2A-FDDB3EB52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14ABB22-5CBC-928D-5D6E-F3CB3D827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759" y="1314450"/>
            <a:ext cx="7962482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08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67BA2-A8A6-FC9B-9CB3-7B7DC4A6C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2DD579-9015-7795-2586-6BF0D1754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BE15E8-8F6B-B1B7-72F5-EEFB13A5A6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056" y="1301069"/>
            <a:ext cx="7927888" cy="425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449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8FDB2-DD43-F865-5E73-09B4D685D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8293FD-38F4-74CA-4A92-9976D6EF8F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3A5C5CE-9505-B65F-9250-DB06480D7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673" y="1162002"/>
            <a:ext cx="8098653" cy="4533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3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C4FE9-42F7-A87F-36CC-FB066D38B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88756D-52EF-512B-D6A4-7595F1536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A5791F2-74CC-212D-FFA7-692B723C1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48" y="1143000"/>
            <a:ext cx="7866303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192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6AE3C-2B67-B226-4D5E-6CDF240D4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2634314-6831-E5FB-BD12-6C60F2ABB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0E2024-FCF2-0E71-5CBD-CFFD962048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282" y="1232692"/>
            <a:ext cx="8115436" cy="439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8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F05861B-01B3-E8BD-B5E2-AEF8DECA3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49970DD-85C0-F11E-7387-0F90BE221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896" y="1215366"/>
            <a:ext cx="8184207" cy="4427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3390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52F347-7CC3-ACBC-11CC-BB543EAA4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28C74D-8DF5-DC40-8E80-2BEE0EF38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26D527A-DB54-A62A-9BFA-BCF051822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45" y="1342584"/>
            <a:ext cx="8021109" cy="417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862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C32D2-0DFE-D71B-6F91-84C175504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1EC214-BCAC-CD5D-579B-A44CCD9A4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14C62BC-BB19-C6D8-9939-AA16CBB876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331" y="1121863"/>
            <a:ext cx="8137338" cy="46142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970916-695D-D1FB-05E6-054F586F8E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2684" y="6100133"/>
            <a:ext cx="717002" cy="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111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1E19F-87BF-7EB2-0FFF-4C53C1455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D36DA4-47DC-6C9C-FB07-C02852E127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8FDCC5B-13CC-F1F4-5297-57BFDDC2F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441" y="1296478"/>
            <a:ext cx="8073118" cy="426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45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7DA71-B10B-D131-B8A6-76F99A6ED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7BF2770-D422-853C-3629-D3FDD248C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D22A312-9472-8381-EC9C-E7AA485AE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726" y="1276350"/>
            <a:ext cx="8286547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1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0691D-F917-E3EB-285B-263D58100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009E035-CEC6-A217-57DB-801ECA86F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BE73411-EDAC-E5A0-B202-CA457F8E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748" y="1076232"/>
            <a:ext cx="8002503" cy="470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21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83558-0305-5BCD-2EED-AC37247DC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4242DCE-4B43-83C3-7625-FB67EEB05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17D072-9371-2FE5-0A6A-B88B277AB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301" y="1199471"/>
            <a:ext cx="7983398" cy="445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76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02549-3D37-5CAD-85BB-BC2B3E470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630D55-2793-8C8E-45FA-08755B31F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322D111-0549-F5FF-948C-A2DE5000E3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31" y="1275374"/>
            <a:ext cx="7981537" cy="430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48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13204-DF29-16DA-6AA0-9E70DE1A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560D420-AB16-333E-442A-81803CE8F3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BCB517F-19AB-2058-AD84-4879E80CF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613" y="1323698"/>
            <a:ext cx="8032773" cy="421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39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AE195-D618-B856-AD25-6F783CC9EE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DB5B7F-FD03-764D-DD45-8B30734E3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9" y="381000"/>
            <a:ext cx="3546395" cy="457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D3E693-DEFF-175E-C8E2-4E7CDA125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93" y="1160097"/>
            <a:ext cx="8062013" cy="4537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53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0</Words>
  <Application>Microsoft Office PowerPoint</Application>
  <PresentationFormat>On-screen Show (4:3)</PresentationFormat>
  <Paragraphs>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34</cp:revision>
  <dcterms:created xsi:type="dcterms:W3CDTF">2010-09-08T15:04:56Z</dcterms:created>
  <dcterms:modified xsi:type="dcterms:W3CDTF">2025-11-23T01:28:02Z</dcterms:modified>
</cp:coreProperties>
</file>