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5" r:id="rId17"/>
    <p:sldId id="41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60"/>
  </p:normalViewPr>
  <p:slideViewPr>
    <p:cSldViewPr>
      <p:cViewPr varScale="1">
        <p:scale>
          <a:sx n="50" d="100"/>
          <a:sy n="50" d="100"/>
        </p:scale>
        <p:origin x="725" y="3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37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FFD61B-2352-FDAD-E7D4-1EB07C9F4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618" y="697257"/>
            <a:ext cx="6598764" cy="2438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44B31E-3288-F31D-0E51-88BF454EE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5105400"/>
            <a:ext cx="6729235" cy="10553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83AB-6049-C6FF-1E68-F1C41ED3D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88D138-39D5-6053-1FC7-13F62EE09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579" y="914400"/>
            <a:ext cx="9162841" cy="55587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D2F8FD8-687D-3EB6-7D65-609CACC1B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7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19B5E-7E38-A428-06D3-3F7FF1D7C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AF26D7-BF52-DCD3-AFCF-A6819FB5F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729" y="899160"/>
            <a:ext cx="8900542" cy="5943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C9A83C-05F5-B820-4FBE-67AB2A04B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522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C50B5-E433-FFBA-2B71-649721BDB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1E8BBE-19F4-6A8C-5346-D8D7C13FF1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637" y="870158"/>
            <a:ext cx="8848726" cy="57897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9D32294-262B-7F2C-EC08-B48F62E42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867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69A72-47A7-3337-CE27-5B7F332B8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C431712-40F5-4060-5B27-9BF5C8829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342" y="838200"/>
            <a:ext cx="9189316" cy="55928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E657D7A-64A9-8821-DE8A-FE88080F7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29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AED5F-5AA4-53C9-26FD-59B76AE81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C4D674-B2E4-9C40-8D27-E23883E08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3867" y="914400"/>
            <a:ext cx="9084266" cy="553955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3997FAE-2346-BA95-03E3-E9D2FE3623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7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7CA6B-37E2-E408-2DC8-DCE1C0F26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A0EDF5-294E-40C2-DE3B-F0CC448D3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131" y="701040"/>
            <a:ext cx="8913737" cy="6172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87D3C2-B0EE-5072-5B97-634FB9692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97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49EF-C358-6983-F2B7-906701A56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D820E9-BE03-7774-FA35-3F46D5EDC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548" y="1127671"/>
            <a:ext cx="9010904" cy="569984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315656D-F200-23EA-EC16-6BDCDBECFF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862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99AD-84CF-8C4D-E232-89240291E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7E0A57-F9A8-F61E-4D56-50AB4A915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669" y="838200"/>
            <a:ext cx="8870662" cy="55796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D2D26C7-0679-7C5D-08E5-BCD4743DF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0" y="6060264"/>
            <a:ext cx="717002" cy="724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F4AA169-B4AA-9B96-95CF-0A53D716A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69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E97D42-5E20-9388-7BAD-4B1D9FD99B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B5551C5-39B2-31D9-1008-B2AF75E68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1298" y="838200"/>
            <a:ext cx="9089404" cy="549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44CDF-7E18-BE04-C0EE-DB1E89B54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8491CD-CB0B-2227-FE8F-C1A874916F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713602"/>
            <a:ext cx="8915400" cy="61443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40166C0-AEB8-D75A-15FD-B7ED78E44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03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EE6EC-CCEB-E5C1-30EA-3998684CC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F19E9A-BFCD-78F5-25BF-B8B5C03C9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608" y="780914"/>
            <a:ext cx="8978784" cy="587896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3ECE178-C19F-47FF-A586-C5FC4B395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78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AD4A3-3808-2D53-172A-41A8FA160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CE9C3D-3F06-A0CB-069E-789F3A5C35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793" y="782594"/>
            <a:ext cx="8990413" cy="58468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0C8DC79-304A-4B55-8327-B5E6497251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0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24D90-CB5F-B507-57C3-9558458FD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B81DD4-0600-4E22-F85C-443C24D90C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837" y="838200"/>
            <a:ext cx="9030325" cy="55454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62F6A9A-5CD1-381D-2E96-ECE3B23493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42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D29C7-5ED8-8607-BF1C-CBF282433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D4BC3D-41DD-3733-2759-6A7286325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799" y="695377"/>
            <a:ext cx="8842401" cy="613214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9B1ED02-5690-D81A-F6A5-7885C4846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83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1E81D-43E1-69DB-969E-11E37936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E43ED0-CF96-487E-FC88-4FFF6A8EB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807" y="691636"/>
            <a:ext cx="8824385" cy="593776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4DE891D-DA5E-974A-0977-121AEC952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190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B580B-DF8A-281B-0494-7668A30C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A4CC773-4341-6DBF-A265-BE91C7614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68" y="838200"/>
            <a:ext cx="8913863" cy="557303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24CC17C-607F-FA1A-1950-5472BA4CE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28600"/>
            <a:ext cx="2266948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750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0</Words>
  <Application>Microsoft Office PowerPoint</Application>
  <PresentationFormat>Widescreen</PresentationFormat>
  <Paragraphs>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37</cp:revision>
  <dcterms:created xsi:type="dcterms:W3CDTF">2010-09-08T15:04:56Z</dcterms:created>
  <dcterms:modified xsi:type="dcterms:W3CDTF">2026-01-14T16:09:27Z</dcterms:modified>
</cp:coreProperties>
</file>