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20" r:id="rId3"/>
    <p:sldId id="400" r:id="rId4"/>
    <p:sldId id="401" r:id="rId5"/>
    <p:sldId id="402" r:id="rId6"/>
    <p:sldId id="403" r:id="rId7"/>
    <p:sldId id="404" r:id="rId8"/>
    <p:sldId id="405" r:id="rId9"/>
    <p:sldId id="406" r:id="rId10"/>
    <p:sldId id="407" r:id="rId11"/>
    <p:sldId id="408" r:id="rId12"/>
    <p:sldId id="409" r:id="rId13"/>
    <p:sldId id="410" r:id="rId14"/>
    <p:sldId id="411" r:id="rId15"/>
    <p:sldId id="412" r:id="rId16"/>
    <p:sldId id="415" r:id="rId17"/>
    <p:sldId id="414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9" autoAdjust="0"/>
    <p:restoredTop sz="94660"/>
  </p:normalViewPr>
  <p:slideViewPr>
    <p:cSldViewPr>
      <p:cViewPr varScale="1">
        <p:scale>
          <a:sx n="50" d="100"/>
          <a:sy n="50" d="100"/>
        </p:scale>
        <p:origin x="1205" y="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-337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1/14/2026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1/14/2026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1/14/2026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1/14/2026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1/14/2026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1/14/2026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C40BDA-0B20-484B-A3C5-04225B9DE4F9}" type="datetimeFigureOut">
              <a:rPr lang="en-US" smtClean="0"/>
              <a:pPr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0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4FFD61B-2352-FDAD-E7D4-1EB07C9F45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2618" y="697257"/>
            <a:ext cx="6598764" cy="24384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844B31E-3288-F31D-0E51-88BF454EE5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199" y="5105400"/>
            <a:ext cx="6729235" cy="1055343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D883AB-6049-C6FF-1E68-F1C41ED3D1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E5EFAED-11FA-9E4C-11F7-E587FCD470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457200"/>
            <a:ext cx="2266948" cy="4572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488D138-39D5-6053-1FC7-13F62EE095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2659" y="990600"/>
            <a:ext cx="8038682" cy="487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94752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E19B5E-7E38-A428-06D3-3F7FF1D7C9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2B1435A-4D05-97A5-1D6A-5EAC21A3DF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457200"/>
            <a:ext cx="2266948" cy="4572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DDAF26D7-BF52-DCD3-AFCF-A6819FB5F0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2400" y="1112520"/>
            <a:ext cx="7919200" cy="5288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15229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4C50B5-E433-FFBA-2B71-649721BDBC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D90AB4B-1855-2210-7C13-70EAFF3F8D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457200"/>
            <a:ext cx="2266948" cy="4572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E11E8BBE-19F4-6A8C-5346-D8D7C13FF1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4019" y="1182128"/>
            <a:ext cx="7975961" cy="5218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8674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F69A72-47A7-3337-CE27-5B7F332B85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426CC07-FDEC-8EA9-EAAF-DC30B89286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457200"/>
            <a:ext cx="2266948" cy="4572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2C431712-40F5-4060-5B27-9BF5C88294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7791" y="949341"/>
            <a:ext cx="8148417" cy="4959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43294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AAED5F-5AA4-53C9-26FD-59B76AE811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FB10FE4-24E6-465F-6DC0-0C9B74FD51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457200"/>
            <a:ext cx="2266948" cy="4572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AC4D674-B2E4-9C40-8D27-E23883E081B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0813" y="1143000"/>
            <a:ext cx="8122373" cy="495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1175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A7CA6B-37E2-E408-2DC8-DCE1C0F26A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62409A1-B6AA-57BB-97E0-E92124D05E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457200"/>
            <a:ext cx="2266948" cy="4572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A4A0EDF5-294E-40C2-DE3B-F0CC448D30B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0692" y="1066800"/>
            <a:ext cx="8042615" cy="5569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73974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7249EF-C358-6983-F2B7-906701A56F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13ACF8D-2802-565D-D272-B1A81F8C5D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457200"/>
            <a:ext cx="2266948" cy="4572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E4D820E9-BE03-7774-FA35-3F46D5EDC51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2783" y="1143000"/>
            <a:ext cx="8118434" cy="5135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38629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E599AD-84CF-8C4D-E232-89240291E4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2ACC0DB-21CD-5AA3-ACB2-04489812C8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457200"/>
            <a:ext cx="2266948" cy="4572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607E0A57-F9A8-F61E-4D56-50AB4A915D4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550" y="1066800"/>
            <a:ext cx="7962900" cy="5008704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DD2D26C7-0679-7C5D-08E5-BCD4743DF34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62684" y="6100133"/>
            <a:ext cx="717002" cy="7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94691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4E97D42-5E20-9388-7BAD-4B1D9FD99B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457200"/>
            <a:ext cx="2266948" cy="4572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4B5551C5-39B2-31D9-1008-B2AF75E6801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0232" y="1028700"/>
            <a:ext cx="7943535" cy="480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23390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744CDF-7E18-BE04-C0EE-DB1E89B549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C9A0998-B39C-A6AA-2260-2C2F03F5F5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457200"/>
            <a:ext cx="2266948" cy="4572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BA8491CD-CB0B-2227-FE8F-C1A874916F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7306" y="914400"/>
            <a:ext cx="8029388" cy="5533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30346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8EE6EC-CCEB-E5C1-30EA-3998684CC9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296A77F-A9A5-D395-3C5E-008184D9A7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457200"/>
            <a:ext cx="2266948" cy="4572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CDF19E9A-BFCD-78F5-25BF-B8B5C03C9D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0371" y="1134382"/>
            <a:ext cx="8043257" cy="52664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47807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CAD4A3-3808-2D53-172A-41A8FA1607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6BD261A-26A4-A94F-532E-5FAB5D933D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457200"/>
            <a:ext cx="2266948" cy="4572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A3CE9C3D-3F06-A0CB-069E-789F3A5C35B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1297" y="914400"/>
            <a:ext cx="7981406" cy="5190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64049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224D90-CB5F-B507-57C3-9558458FD6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CA6373D-4A00-C39C-55AB-440677BCC1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457200"/>
            <a:ext cx="2266948" cy="4572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11B81DD4-0600-4E22-F85C-443C24D90C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0218" y="1002234"/>
            <a:ext cx="7903564" cy="4853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84264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2D29C7-5ED8-8607-BF1C-CBF282433B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B035AAB-C0D8-9618-1E7B-9B3C91FA75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457200"/>
            <a:ext cx="2266948" cy="4572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45D4BC3D-41DD-3733-2759-6A7286325D1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994515"/>
            <a:ext cx="7795731" cy="5406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93831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51E81D-43E1-69DB-969E-11E3793659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17D4D0B-38DA-D9E9-3F1E-1C98BC9ADB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457200"/>
            <a:ext cx="2266948" cy="4572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7FE43ED0-CF96-487E-FC88-4FFF6A8EBA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857" y="944880"/>
            <a:ext cx="7832286" cy="5270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71909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EB580B-DF8A-281B-0494-7668A30C9F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BAD6414-B1EF-515A-7F3F-DB952036F6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457200"/>
            <a:ext cx="2266948" cy="4572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3A4CC773-4341-6DBF-A265-BE91C76149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933" y="1143000"/>
            <a:ext cx="7924134" cy="4954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87503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1786</TotalTime>
  <Words>0</Words>
  <Application>Microsoft Office PowerPoint</Application>
  <PresentationFormat>On-screen Show (4:3)</PresentationFormat>
  <Paragraphs>0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Wachovia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dn</dc:creator>
  <cp:lastModifiedBy>d n</cp:lastModifiedBy>
  <cp:revision>36</cp:revision>
  <dcterms:created xsi:type="dcterms:W3CDTF">2010-09-08T15:04:56Z</dcterms:created>
  <dcterms:modified xsi:type="dcterms:W3CDTF">2026-01-14T15:39:50Z</dcterms:modified>
</cp:coreProperties>
</file>