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7" r:id="rId3"/>
    <p:sldId id="298" r:id="rId4"/>
    <p:sldId id="299" r:id="rId5"/>
    <p:sldId id="300" r:id="rId6"/>
    <p:sldId id="301" r:id="rId7"/>
    <p:sldId id="30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706" y="3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40BDA-0B20-484B-A3C5-04225B9DE4F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E9D7363-416E-BFAA-1754-BC968F8418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8479" y="1066800"/>
            <a:ext cx="9195042" cy="144101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66D4F8B-28E7-D266-E613-0F096B9690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692" y="5257800"/>
            <a:ext cx="9275135" cy="128104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7B7F095-0676-FC7F-4A38-2FFAEC1A9E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28600"/>
            <a:ext cx="2621507" cy="37341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376ADC0-A28D-467F-0304-A68082A0DF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4900" y="602182"/>
            <a:ext cx="9982200" cy="5653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890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673EAF-B015-72D6-6D78-9F019F5B39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4F789C5-13CF-F799-DB0D-F88AA132E0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628" y="723900"/>
            <a:ext cx="9966743" cy="5410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71C4384-3720-F752-7B59-59234B6A0D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8600"/>
            <a:ext cx="2621507" cy="373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325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08FE7A-BBEC-E6D8-F90D-8FF1EAD41F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1F57777-1C94-27DF-730B-2E529F33DE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573390"/>
            <a:ext cx="10058400" cy="571121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188A1BA-800A-3F59-23F0-4F93FCEEC6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8600"/>
            <a:ext cx="2621507" cy="373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370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157CDF-3715-9B2E-B878-C4534BA4FA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B2C8AAD-1EB8-E8FE-DAB2-8FC1145865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704" y="745556"/>
            <a:ext cx="9916592" cy="536688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17B7C46-176F-73C9-6BCC-C4123025DD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8600"/>
            <a:ext cx="2621507" cy="373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040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4DFAE3-08F1-287F-2F82-2C705AC57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DB2C35E-DAFE-29F0-6C82-3C35B97FCB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658" y="658987"/>
            <a:ext cx="10000683" cy="55400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E93A0E5-1F55-A6EF-E482-684ABEF2BD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8600"/>
            <a:ext cx="2621507" cy="373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319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618449-3EA4-C720-2213-94E67F34ED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89D0D01-D31B-D99A-EF43-DAA6FE49E4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089" y="703669"/>
            <a:ext cx="9817821" cy="545066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A11C0D2-97B9-2C7F-745F-348F64AD75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9480" y="6091946"/>
            <a:ext cx="717002" cy="724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538013A-1762-CD1C-1DD1-E06120273F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228600"/>
            <a:ext cx="2621507" cy="373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683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1222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Wachovia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dn</dc:creator>
  <cp:lastModifiedBy>d n</cp:lastModifiedBy>
  <cp:revision>24</cp:revision>
  <dcterms:created xsi:type="dcterms:W3CDTF">2010-09-08T15:04:56Z</dcterms:created>
  <dcterms:modified xsi:type="dcterms:W3CDTF">2025-10-15T00:59:00Z</dcterms:modified>
</cp:coreProperties>
</file>