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98" r:id="rId4"/>
    <p:sldId id="299" r:id="rId5"/>
    <p:sldId id="300" r:id="rId6"/>
    <p:sldId id="301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186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E9D7363-416E-BFAA-1754-BC968F841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149786"/>
            <a:ext cx="8077200" cy="12658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6D4F8B-28E7-D266-E613-0F096B969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5340824"/>
            <a:ext cx="7620000" cy="10524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7B7F095-0676-FC7F-4A38-2FFAEC1A9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621507" cy="3734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376ADC0-A28D-467F-0304-A68082A0D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40" y="1066800"/>
            <a:ext cx="8341519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9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73EAF-B015-72D6-6D78-9F019F5B3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8B311A-1ED9-03DB-C00C-4AB34F72B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621507" cy="3734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F789C5-13CF-F799-DB0D-F88AA132E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88" y="1181100"/>
            <a:ext cx="8282223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25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8FE7A-BBEC-E6D8-F90D-8FF1EAD41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327157-F2C5-5197-3F5D-B53690CF9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621507" cy="3734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1F57777-1C94-27DF-730B-2E529F33D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25" y="1047750"/>
            <a:ext cx="8387549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70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57CDF-3715-9B2E-B878-C4534BA4F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8E3043-B310-54AD-5A01-37CD74BC2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621507" cy="3734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B2C8AAD-1EB8-E8FE-DAB2-8FC114586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473" y="1181100"/>
            <a:ext cx="8307054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04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DFAE3-08F1-287F-2F82-2C705AC57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AAB723-F6FD-36B9-FE48-07BE5ABC6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621507" cy="3734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DB2C35E-DAFE-29F0-6C82-3C35B97FC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092" y="1104061"/>
            <a:ext cx="8393816" cy="464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319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18449-3EA4-C720-2213-94E67F34E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A02503-5282-DE68-773E-EA21C68C3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2621507" cy="3734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89D0D01-D31B-D99A-EF43-DAA6FE49E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105" y="1123950"/>
            <a:ext cx="8303789" cy="4610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11C0D2-97B9-2C7F-745F-348F64AD75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3677" y="6107186"/>
            <a:ext cx="717002" cy="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83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22</cp:revision>
  <dcterms:created xsi:type="dcterms:W3CDTF">2010-09-08T15:04:56Z</dcterms:created>
  <dcterms:modified xsi:type="dcterms:W3CDTF">2025-10-15T00:54:06Z</dcterms:modified>
</cp:coreProperties>
</file>