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20" r:id="rId3"/>
    <p:sldId id="400" r:id="rId4"/>
    <p:sldId id="401" r:id="rId5"/>
    <p:sldId id="402" r:id="rId6"/>
    <p:sldId id="403" r:id="rId7"/>
    <p:sldId id="404" r:id="rId8"/>
    <p:sldId id="405" r:id="rId9"/>
    <p:sldId id="406" r:id="rId10"/>
    <p:sldId id="407" r:id="rId11"/>
    <p:sldId id="408" r:id="rId12"/>
    <p:sldId id="409" r:id="rId13"/>
    <p:sldId id="410" r:id="rId14"/>
    <p:sldId id="411" r:id="rId15"/>
    <p:sldId id="412" r:id="rId16"/>
    <p:sldId id="413" r:id="rId17"/>
    <p:sldId id="414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706" y="3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11/29/2025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11/29/2025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11/29/2025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40BDA-0B20-484B-A3C5-04225B9DE4F9}" type="datetimeFigureOut">
              <a:rPr lang="en-US" smtClean="0"/>
              <a:pPr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FBC9CAE-0A02-1F6F-6B2A-78C89B22A4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6360" y="771578"/>
            <a:ext cx="5619279" cy="276984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4B24E2B-1D00-DFDF-5CCA-DF2EBF067A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382" y="5181600"/>
            <a:ext cx="6232958" cy="126874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08DFB5-2691-3368-5037-6359D8EA50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47F4AAF-837D-9DEA-5591-BA726D35DC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7134" y="837518"/>
            <a:ext cx="9617731" cy="518296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8EC50E2-5C50-C990-1C38-C11DA778C2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304800"/>
            <a:ext cx="2721426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12383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27AD06-8994-F4AE-6BDA-3B07264F54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9231A47-0F1C-5277-841A-1E651F0382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3167" y="718244"/>
            <a:ext cx="9585665" cy="542151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58699FE-D14D-E871-D55D-8AC5A36B2D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304800"/>
            <a:ext cx="2721426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41393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5505EF-8291-86B3-DC05-5C544CB92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F58580B-A750-B9E6-0754-119C175D93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4901" y="816694"/>
            <a:ext cx="9482198" cy="522461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A9C28EE-CB19-44D4-112D-E7297CC87B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304800"/>
            <a:ext cx="2721426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2441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9A56D2-10FF-13A6-2432-8634A4D05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D131C29-72BA-B896-3EAF-4A99161164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1531" y="853440"/>
            <a:ext cx="9408937" cy="515503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ADB4D57-A07B-A872-4E57-98CA816B75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304800"/>
            <a:ext cx="2721426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29655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5759C0-E827-F3DC-79A5-D35C52F26C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52870E5-3853-FBA1-B025-2F7A0A7DBB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2899" y="1219200"/>
            <a:ext cx="9486202" cy="508236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99C1685-B136-963B-32C5-7B88AB5475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304800"/>
            <a:ext cx="2721426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24885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20ECC9-0A36-678B-7182-B4B4CB4090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C715F14-D3A8-30E6-2C2B-9B66A6D1F8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3995" y="723900"/>
            <a:ext cx="9284009" cy="54102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6B7EEF6-1089-5D0A-9F6C-81D8C33055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304800"/>
            <a:ext cx="2721426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2195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3ACF37-1706-DCDE-020C-C3E8E3AB3D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2EF61B3-F760-BCB2-6DE2-40AF1A2FC7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9866" y="881056"/>
            <a:ext cx="9452268" cy="509588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1974C59-B93F-3C78-AC20-9B187F1765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304800"/>
            <a:ext cx="2721426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70914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63B243-0D7A-B79B-377C-CD011D7B1A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642356A-E753-51BE-2349-A467B4E633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2500" y="876300"/>
            <a:ext cx="9447000" cy="51054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4E0D883-0704-06E1-3730-4DFCF48D68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36499" y="6134000"/>
            <a:ext cx="717002" cy="724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7CF5741-076E-177E-0FD6-B5342C28AF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304800"/>
            <a:ext cx="2721426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0017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DD2612C-2297-F236-08A9-8AA60A0E64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04800"/>
            <a:ext cx="2721426" cy="381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ACF3AD0-B028-C3D6-0C37-60C4E7910F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4597" y="892241"/>
            <a:ext cx="9522806" cy="5073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2339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B3CC7B-2C7D-0B31-1A26-5DC30FAB69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5CEFA47-5671-FFC0-A804-4C4883308B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4790" y="738578"/>
            <a:ext cx="9482420" cy="538084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AC6D4D0-7441-B8C3-E5AB-A506AB3787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304800"/>
            <a:ext cx="2721426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543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21B09E-4139-0614-AEFB-327EDAC9CB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61BB464-9118-4E00-8E57-3301CA3EE6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1741" y="952500"/>
            <a:ext cx="9288517" cy="4953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37B8053-AD5A-28C4-7B2E-2DFFC2B62C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304800"/>
            <a:ext cx="2721426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204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EE817A-29E6-2683-D175-E60C049F23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2463638-BA54-B6C0-F4FA-715D25E71F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0188" y="865933"/>
            <a:ext cx="9371624" cy="512613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60C2EB1-C2DF-85F7-CB26-BAC15EC83D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304800"/>
            <a:ext cx="2721426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715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13CAA2-159C-1909-BFE5-BFBB364556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CDFA261-0ECD-2A6F-EB19-85E4AAB8CD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0539" y="838200"/>
            <a:ext cx="9530922" cy="51816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32B79A1-56B7-8FAB-4961-2EB5B72053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304800"/>
            <a:ext cx="2721426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7316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175034-57F6-4303-0E03-B9AFAC85FE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1FCDB6E-10EA-56AC-CCFE-87E19D1B54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1686" y="609600"/>
            <a:ext cx="9788627" cy="56388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089F963-7573-6973-8237-78693AB1D0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304800"/>
            <a:ext cx="2721426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3370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2B274E-0A63-301A-7F93-9C37A75A4C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DEFBA95-6712-C61A-DC4A-B5F33E326A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0500" y="857250"/>
            <a:ext cx="9530999" cy="51435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55FD096-2879-F928-83CD-084BE73602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304800"/>
            <a:ext cx="2721426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96877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93E6C9-3504-AC1C-4536-C1E228558C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3DA1AEB-2EB0-AF4E-FE2B-D29E3D2AC0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2299" y="771525"/>
            <a:ext cx="9507402" cy="531495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3334BB0-B225-55CA-D07A-7BD1D60607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304800"/>
            <a:ext cx="2721426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188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1686</TotalTime>
  <Words>0</Words>
  <Application>Microsoft Office PowerPoint</Application>
  <PresentationFormat>Widescreen</PresentationFormat>
  <Paragraphs>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Wachovia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dn</dc:creator>
  <cp:lastModifiedBy>d n</cp:lastModifiedBy>
  <cp:revision>37</cp:revision>
  <dcterms:created xsi:type="dcterms:W3CDTF">2010-09-08T15:04:56Z</dcterms:created>
  <dcterms:modified xsi:type="dcterms:W3CDTF">2025-11-29T21:35:06Z</dcterms:modified>
</cp:coreProperties>
</file>