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20" r:id="rId3"/>
    <p:sldId id="356" r:id="rId4"/>
    <p:sldId id="357" r:id="rId5"/>
    <p:sldId id="358" r:id="rId6"/>
    <p:sldId id="359" r:id="rId7"/>
    <p:sldId id="360" r:id="rId8"/>
    <p:sldId id="361" r:id="rId9"/>
    <p:sldId id="372" r:id="rId10"/>
    <p:sldId id="362" r:id="rId11"/>
    <p:sldId id="363" r:id="rId12"/>
    <p:sldId id="364" r:id="rId13"/>
    <p:sldId id="3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350" y="29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47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ACD1B-CB70-4E74-A28B-8E48EC8BDD5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90B4D-F55C-4A82-BD67-6C2CDB1A2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6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90B4D-F55C-4A82-BD67-6C2CDB1A2DE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32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CC5B14-EEF2-DCA0-5636-35F7C316D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694" y="1082361"/>
            <a:ext cx="5780612" cy="141814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9C33613-B9FE-5F41-1086-1C35E6895D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9" y="5943600"/>
            <a:ext cx="4096485" cy="6248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A6AF661-F1F9-A436-7033-D7279A4EE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2ED3F72-D5D6-9852-38F6-E7126B975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179" y="685800"/>
            <a:ext cx="10099641" cy="603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852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6D8DBA-E5F0-E1B0-110E-915F272D7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5334580-83FD-A790-DCE1-EECA056FCE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103667"/>
            <a:ext cx="9296400" cy="546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888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C46621-F300-FE37-F7DB-C78373776E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D4924F4-2FB2-6486-935C-3AEE92634B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9820" y="1066800"/>
            <a:ext cx="1007236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507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C6C341-3837-86FE-7C9A-22E951650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19F0B6B-570B-8636-0A8E-45951C298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0" y="6010581"/>
            <a:ext cx="717002" cy="725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E6FF89-41AD-80DD-1E3D-493A73B7D6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100" y="719667"/>
            <a:ext cx="9829800" cy="560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8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498E7F-976D-C33F-96D9-BEE64A896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4F4840-225A-F791-F8DA-7190BFD13C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805" y="685800"/>
            <a:ext cx="10228390" cy="5985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39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55F04D-520A-F754-9B7B-EC05FA9C5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FDE2E53-5919-8211-B23E-654BB1DA07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050" y="816854"/>
            <a:ext cx="9867900" cy="577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571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4A26C6-E71B-449A-3009-064BDD795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8715ACA-4486-D373-C7EE-33881AB5D4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247" y="733998"/>
            <a:ext cx="9597506" cy="539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462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C6C341-3837-86FE-7C9A-22E951650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9C7D39-B357-A0A1-5D39-C1F1CDB48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0" y="685800"/>
            <a:ext cx="10134600" cy="588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107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E03858C-5AFC-63B2-EBA3-25C19946F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9E67ABF-C872-AAC4-ACDE-63F7E0687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3319" y="914400"/>
            <a:ext cx="9825362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237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78074A-BE3B-CA11-FE35-768CE234F3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AC477B5-4AD5-E47A-355E-8E0BDAB5F5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900" y="719292"/>
            <a:ext cx="9982200" cy="5833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349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F784B7-8D59-F60D-9141-27336D8DD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77D2A14-7C66-A0D0-26E6-ED3E9909B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450" y="930778"/>
            <a:ext cx="10325100" cy="591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933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C6C341-3837-86FE-7C9A-22E951650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3544961" cy="381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9C7D39-B357-A0A1-5D39-C1F1CDB48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849345"/>
            <a:ext cx="9829800" cy="5703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494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1717</TotalTime>
  <Words>1</Words>
  <Application>Microsoft Office PowerPoint</Application>
  <PresentationFormat>Widescreen</PresentationFormat>
  <Paragraphs>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35</cp:revision>
  <dcterms:created xsi:type="dcterms:W3CDTF">2010-09-08T15:04:56Z</dcterms:created>
  <dcterms:modified xsi:type="dcterms:W3CDTF">2024-05-25T01:08:39Z</dcterms:modified>
</cp:coreProperties>
</file>