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20" r:id="rId3"/>
    <p:sldId id="356" r:id="rId4"/>
    <p:sldId id="357" r:id="rId5"/>
    <p:sldId id="358" r:id="rId6"/>
    <p:sldId id="359" r:id="rId7"/>
    <p:sldId id="360" r:id="rId8"/>
    <p:sldId id="361" r:id="rId9"/>
    <p:sldId id="372" r:id="rId10"/>
    <p:sldId id="362" r:id="rId11"/>
    <p:sldId id="363" r:id="rId12"/>
    <p:sldId id="364" r:id="rId13"/>
    <p:sldId id="3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782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7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ACD1B-CB70-4E74-A28B-8E48EC8BDD5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90B4D-F55C-4A82-BD67-6C2CDB1A2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6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90B4D-F55C-4A82-BD67-6C2CDB1A2DE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32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CC5B14-EEF2-DCA0-5636-35F7C316D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311" y="1096459"/>
            <a:ext cx="4721377" cy="115828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9C33613-B9FE-5F41-1086-1C35E6895D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5943600"/>
            <a:ext cx="4096485" cy="6248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AC4C597-6C76-E6E3-8B15-32EBC973A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66" y="1066800"/>
            <a:ext cx="7904067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852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6A34A98-F698-A174-D00A-D86F9B4417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374" y="1143000"/>
            <a:ext cx="7775251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88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B5691F-8FE1-724C-42DF-1C963B800E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257300"/>
            <a:ext cx="7758439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507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527C246-E97E-1DD3-FAAF-CAA4C8632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8600" y="5943600"/>
            <a:ext cx="717002" cy="725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FE3F3C-516F-4569-BFBC-AD99FC37C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592" y="1141906"/>
            <a:ext cx="8016815" cy="457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097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57EBF28-9E82-151B-0010-26B372332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158" y="1091695"/>
            <a:ext cx="7987684" cy="4674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8D83505-75C1-C734-B4B1-085D2D942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87" y="1162050"/>
            <a:ext cx="7753625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571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41387C0-D19D-E13D-7D13-B09B3DE6F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82" y="1200150"/>
            <a:ext cx="793743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462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7A4FCB-4D88-4EF3-747F-7E74D5D3D7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" y="914400"/>
            <a:ext cx="7848600" cy="455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10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9870CC8-4445-90F3-1BBD-D2D407D75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208" y="1181100"/>
            <a:ext cx="7627584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237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4FF32D7-166F-D971-ADF5-3350FA416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12" y="1104900"/>
            <a:ext cx="7953375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349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2BA336-F6F4-D0C4-6581-E5D61EBF71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673" y="1219200"/>
            <a:ext cx="8108653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933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3544961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7A4FCB-4D88-4EF3-747F-7E74D5D3D7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" y="914400"/>
            <a:ext cx="7848600" cy="455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28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1</Words>
  <Application>Microsoft Office PowerPoint</Application>
  <PresentationFormat>On-screen Show (4:3)</PresentationFormat>
  <Paragraphs>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34</cp:revision>
  <dcterms:created xsi:type="dcterms:W3CDTF">2010-09-08T15:04:56Z</dcterms:created>
  <dcterms:modified xsi:type="dcterms:W3CDTF">2024-05-25T01:07:31Z</dcterms:modified>
</cp:coreProperties>
</file>