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624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40BDA-0B20-484B-A3C5-04225B9DE4F9}" type="datetimeFigureOut">
              <a:rPr lang="en-US" smtClean="0"/>
              <a:pPr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BA5752D-6802-BC4C-C3A7-908FC83E58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762000"/>
            <a:ext cx="8581582" cy="174979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3A7827A-3BD3-E98A-3B72-CACA2EE270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9" y="5486400"/>
            <a:ext cx="3952095" cy="102111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E1C43EE-B481-1A86-D17C-759CFE6293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7300" y="712415"/>
            <a:ext cx="9677400" cy="543317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5F86D00-7D60-FA04-CED5-8EE71D705F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52400"/>
            <a:ext cx="3363952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836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0AB140A-6675-47DB-1F52-2221C70603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9370" y="838200"/>
            <a:ext cx="9873260" cy="55626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C4195A3-6F6E-A9B1-9732-0B2F8C91D3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52400"/>
            <a:ext cx="3363952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344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CF438C2-B490-0B1E-9479-B56214A28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617" y="838200"/>
            <a:ext cx="9906765" cy="56388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C67C4D7-BAB5-DD6A-7154-2B9315F7E8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52400"/>
            <a:ext cx="3363952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1956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076833B-068D-6E77-5207-8B9DA76F7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6087" y="762000"/>
            <a:ext cx="9839826" cy="5334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25CC55C-309D-8CE9-6E86-21B5EB11E8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01400" y="5867400"/>
            <a:ext cx="717002" cy="7251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8973954-6EAE-1818-9206-40B67933EC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152400"/>
            <a:ext cx="3363952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905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313BF29-752D-3440-AE2B-46E44A2DD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52400"/>
            <a:ext cx="3363952" cy="381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A4E9D79-3BEF-70AD-6392-929BF48EF1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0763" y="647700"/>
            <a:ext cx="10070474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942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19F3246-652F-561D-60CC-729B2582BB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631371"/>
            <a:ext cx="10058400" cy="583012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2F3C9D1-19A2-2A32-229E-0A0D578D0A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52400"/>
            <a:ext cx="3363952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004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23B618C-0473-6C39-C9C1-3D9DC952C9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213" y="762000"/>
            <a:ext cx="9967573" cy="56388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7DA17DB-A90E-E501-9F25-7BF7AC1EAA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52400"/>
            <a:ext cx="3363952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647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9100A81-31A2-7D4D-10C1-3810D71F21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914400"/>
            <a:ext cx="10210800" cy="565162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9C24D94-3217-344E-D6EA-967D8A0524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52400"/>
            <a:ext cx="3363952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252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FF975FD-487C-55C2-DF22-8BB3396FF8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0172" y="762000"/>
            <a:ext cx="9931655" cy="56388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50C5834-1A66-CC29-D902-E6ED7EC401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52400"/>
            <a:ext cx="3363952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524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E16B452-7959-9D5A-651F-56A5E2B05E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446" y="838200"/>
            <a:ext cx="10061108" cy="56388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04C4EF0-BE6E-A9CE-AF6D-09A270BDCE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52400"/>
            <a:ext cx="3363952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617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8E95920-D87B-C3A2-6627-291BFA3733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8609" y="598714"/>
            <a:ext cx="10094781" cy="555715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CF356CC-51DF-C24F-E421-A4A2048EC2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52400"/>
            <a:ext cx="3363952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94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338D873-9EAD-8B67-2368-738DCD953F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762000"/>
            <a:ext cx="9906000" cy="567679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C9905F9-5482-AC43-9F06-80CD461B40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52400"/>
            <a:ext cx="3363952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626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1209</TotalTime>
  <Words>0</Words>
  <Application>Microsoft Office PowerPoint</Application>
  <PresentationFormat>Widescreen</PresentationFormat>
  <Paragraphs>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Wachovia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dn</dc:creator>
  <cp:lastModifiedBy>d n</cp:lastModifiedBy>
  <cp:revision>23</cp:revision>
  <dcterms:created xsi:type="dcterms:W3CDTF">2010-09-08T15:04:56Z</dcterms:created>
  <dcterms:modified xsi:type="dcterms:W3CDTF">2023-02-24T16:54:55Z</dcterms:modified>
</cp:coreProperties>
</file>