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07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BA5752D-6802-BC4C-C3A7-908FC83E5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8599" y="1069609"/>
            <a:ext cx="6726802" cy="1371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3A7827A-3BD3-E98A-3B72-CACA2EE270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5376875"/>
            <a:ext cx="3185436" cy="82303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13BF29-752D-3440-AE2B-46E44A2DD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152400"/>
            <a:ext cx="3363952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E1C43EE-B481-1A86-D17C-759CFE6293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107" y="990600"/>
            <a:ext cx="8007785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836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13BF29-752D-3440-AE2B-46E44A2DD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152400"/>
            <a:ext cx="3363952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0AB140A-6675-47DB-1F52-2221C70603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746" y="914400"/>
            <a:ext cx="7844508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44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13BF29-752D-3440-AE2B-46E44A2DD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152400"/>
            <a:ext cx="3363952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CF438C2-B490-0B1E-9479-B56214A280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806" y="914400"/>
            <a:ext cx="8166387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195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13BF29-752D-3440-AE2B-46E44A2DD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152400"/>
            <a:ext cx="3363952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076833B-068D-6E77-5207-8B9DA76F77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500" y="914400"/>
            <a:ext cx="8152999" cy="4419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5CC55C-309D-8CE9-6E86-21B5EB11E8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14745" y="5943600"/>
            <a:ext cx="717002" cy="72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905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13BF29-752D-3440-AE2B-46E44A2DD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152400"/>
            <a:ext cx="3363952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A4E9D79-3BEF-70AD-6392-929BF48EF1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425" y="914400"/>
            <a:ext cx="813915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942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13BF29-752D-3440-AE2B-46E44A2DD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152400"/>
            <a:ext cx="3363952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19F3246-652F-561D-60CC-729B2582BB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352" y="914400"/>
            <a:ext cx="8019295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004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13BF29-752D-3440-AE2B-46E44A2DD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152400"/>
            <a:ext cx="3363952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23B618C-0473-6C39-C9C1-3D9DC952C9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092" y="914400"/>
            <a:ext cx="8081816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647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13BF29-752D-3440-AE2B-46E44A2DD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152400"/>
            <a:ext cx="3363952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9100A81-31A2-7D4D-10C1-3810D71F21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881" y="838200"/>
            <a:ext cx="8260238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252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13BF29-752D-3440-AE2B-46E44A2DD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152400"/>
            <a:ext cx="3363952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FF975FD-487C-55C2-DF22-8BB3396FF8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914400"/>
            <a:ext cx="8052693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524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13BF29-752D-3440-AE2B-46E44A2DD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152400"/>
            <a:ext cx="3363952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E16B452-7959-9D5A-651F-56A5E2B05E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838200"/>
            <a:ext cx="8021694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617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13BF29-752D-3440-AE2B-46E44A2DD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152400"/>
            <a:ext cx="3363952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8E95920-D87B-C3A2-6627-291BFA3733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816" y="914400"/>
            <a:ext cx="8028367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94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13BF29-752D-3440-AE2B-46E44A2DD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152400"/>
            <a:ext cx="3363952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338D873-9EAD-8B67-2368-738DCD953F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414" y="914400"/>
            <a:ext cx="7845171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626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1204</TotalTime>
  <Words>0</Words>
  <Application>Microsoft Office PowerPoint</Application>
  <PresentationFormat>On-screen Show (4:3)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22</cp:revision>
  <dcterms:created xsi:type="dcterms:W3CDTF">2010-09-08T15:04:56Z</dcterms:created>
  <dcterms:modified xsi:type="dcterms:W3CDTF">2023-02-24T16:49:26Z</dcterms:modified>
</cp:coreProperties>
</file>