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7" r:id="rId4"/>
    <p:sldId id="288" r:id="rId5"/>
    <p:sldId id="308" r:id="rId6"/>
    <p:sldId id="289" r:id="rId7"/>
    <p:sldId id="290" r:id="rId8"/>
    <p:sldId id="291" r:id="rId9"/>
    <p:sldId id="292" r:id="rId10"/>
    <p:sldId id="293" r:id="rId11"/>
    <p:sldId id="309" r:id="rId12"/>
    <p:sldId id="310" r:id="rId13"/>
    <p:sldId id="311" r:id="rId14"/>
    <p:sldId id="312" r:id="rId15"/>
    <p:sldId id="294" r:id="rId16"/>
    <p:sldId id="295" r:id="rId17"/>
    <p:sldId id="296" r:id="rId18"/>
    <p:sldId id="297" r:id="rId19"/>
    <p:sldId id="298" r:id="rId20"/>
    <p:sldId id="313" r:id="rId21"/>
    <p:sldId id="31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94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03ED62-4024-11B7-893C-0873BDC8D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5252" y="1143000"/>
            <a:ext cx="6061495" cy="1295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29DF08-7ABC-ED74-C4F3-75CF4C9C2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486400"/>
            <a:ext cx="4038600" cy="10605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EA95E2-CBD1-9F8E-9F94-6C5CC49F8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977" y="531283"/>
            <a:ext cx="9120046" cy="57954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2A4EE2-34F8-A9EC-F260-0787A1BCF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1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D2B337-0F4A-240D-5299-813F684E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542624"/>
            <a:ext cx="8915400" cy="612064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C800D7-2C67-3F76-860F-FD5B316FC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16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0A8951-225A-F24F-B23E-7B364C7DB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703" y="609600"/>
            <a:ext cx="9376593" cy="585046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F2E55CF-ED6C-9FCF-8A6D-493594BCD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28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739A64-D4EE-2D8F-45E1-85B9BB9AA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605" y="723900"/>
            <a:ext cx="9568789" cy="5410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B0064F4-93D3-CEBB-A7DD-97CA69CDC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9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EA95E2-CBD1-9F8E-9F94-6C5CC49F8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351" y="609600"/>
            <a:ext cx="9233298" cy="5867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3B37D53-A991-0A3D-D723-8A8EF387D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64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D82C32-37FC-BE9B-8F5A-F878692A5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742449"/>
            <a:ext cx="9220200" cy="60816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9A13DD-D47A-7903-459B-398D4EDD4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02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1D979A-871A-BBE6-32F4-496D85CB3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366" y="698500"/>
            <a:ext cx="9335268" cy="546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EF3174-F2D8-B964-459B-DA6F1F59C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794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89D9A1A-F552-1D77-9D80-A5ACA3FF0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619275"/>
            <a:ext cx="8686800" cy="6010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E9C23D-B2A0-E37D-D474-A3B50A850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31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D084D9-75BF-F6DD-415C-AEF08E41A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97" y="762000"/>
            <a:ext cx="9409005" cy="5715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DC66C2-8F01-27A1-6B92-11CCB7A94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4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BDBD79-F868-9B63-53C6-A46A8DD49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36600"/>
            <a:ext cx="9267080" cy="586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BB2F80-70F8-302E-CEDB-14ECB38BF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C87B1-06CC-67F1-3AAB-679DB2173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97FFF34-2DED-BCE6-AAC3-46ACD4FCC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609600"/>
            <a:ext cx="8991600" cy="574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D084D9-75BF-F6DD-415C-AEF08E41A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175" y="626533"/>
            <a:ext cx="9379649" cy="56971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1DF8080-B8F2-7006-DC26-28F70D9F6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BDBD79-F868-9B63-53C6-A46A8DD49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06632"/>
            <a:ext cx="9491837" cy="60097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AD088D-F217-DF4A-BF15-97F8DA880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00" y="6134000"/>
            <a:ext cx="717002" cy="7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0D2955-D33B-A61D-FD7B-2E316C082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16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57CB87-B730-AE71-7FB1-2134D6B7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253" y="914400"/>
            <a:ext cx="9435493" cy="472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7C2F38-7365-9A97-4579-2273DDA58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2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A344CE-FD62-6085-22B0-E54D6CCE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89669"/>
            <a:ext cx="9296400" cy="59397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170B3D-E954-7BD1-8E16-4484B87BC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0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A344CE-FD62-6085-22B0-E54D6CCE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09600"/>
            <a:ext cx="9448800" cy="60371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240F493-6E03-D827-A81C-F25C9324E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8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8FA9E1-F558-E694-6641-C57BBC594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685800"/>
            <a:ext cx="9418541" cy="5486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4122A2-F3C4-6110-AE5F-5C081FF4B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0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D2B337-0F4A-240D-5299-813F684E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243" y="609600"/>
            <a:ext cx="8731513" cy="599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6CF588-0E06-4429-CBE8-2A34E4D77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9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0A8951-225A-F24F-B23E-7B364C7DB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134" y="609600"/>
            <a:ext cx="9403732" cy="5867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0BF975-6E0E-9F4C-8512-F2C63B740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8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739A64-D4EE-2D8F-45E1-85B9BB9AA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843988"/>
            <a:ext cx="9144000" cy="51700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F468CC-6C78-1D47-7B1A-7968D0F1A3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0</Words>
  <Application>Microsoft Office PowerPoint</Application>
  <PresentationFormat>Widescreen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2023-07-22T19:12:36Z</dcterms:modified>
</cp:coreProperties>
</file>