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87" r:id="rId4"/>
    <p:sldId id="288" r:id="rId5"/>
    <p:sldId id="308" r:id="rId6"/>
    <p:sldId id="289" r:id="rId7"/>
    <p:sldId id="290" r:id="rId8"/>
    <p:sldId id="291" r:id="rId9"/>
    <p:sldId id="292" r:id="rId10"/>
    <p:sldId id="293" r:id="rId11"/>
    <p:sldId id="309" r:id="rId12"/>
    <p:sldId id="310" r:id="rId13"/>
    <p:sldId id="311" r:id="rId14"/>
    <p:sldId id="312" r:id="rId15"/>
    <p:sldId id="294" r:id="rId16"/>
    <p:sldId id="295" r:id="rId17"/>
    <p:sldId id="296" r:id="rId18"/>
    <p:sldId id="297" r:id="rId19"/>
    <p:sldId id="298" r:id="rId20"/>
    <p:sldId id="313" r:id="rId21"/>
    <p:sldId id="314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022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8947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7/22/2023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803ED62-4024-11B7-893C-0873BDC8D3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7088" y="1021965"/>
            <a:ext cx="5489824" cy="117322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929DF08-7ABC-ED74-C4F3-75CF4C9C20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590" y="5562600"/>
            <a:ext cx="4206543" cy="110466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8EA95E2-CBD1-9F8E-9F94-6C5CC49F88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829" y="1295400"/>
            <a:ext cx="7794342" cy="49530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58963FA-B208-587D-C671-4804B649F2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457200"/>
            <a:ext cx="3970423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815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9D2B337-0F4A-240D-5299-813F684E1F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983" y="1133759"/>
            <a:ext cx="7672034" cy="526704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3EC4F86-CA44-D7F9-4972-47E050DB86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457200"/>
            <a:ext cx="3970423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7160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00A8951-225A-F24F-B23E-7B364C7DB0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955" y="990600"/>
            <a:ext cx="7816089" cy="48768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0628818-B63F-0E64-FCC5-C346258CB6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457200"/>
            <a:ext cx="3970423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0288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5739A64-D4EE-2D8F-45E1-85B9BB9AAA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891" y="1233487"/>
            <a:ext cx="7766218" cy="439102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BB5FCEE-0D28-D168-6F75-35D43D89EC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457200"/>
            <a:ext cx="3970423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1296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8EA95E2-CBD1-9F8E-9F94-6C5CC49F88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828" y="952500"/>
            <a:ext cx="7794343" cy="4953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A3793DE-C51A-63B8-E753-5D41606AFB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457200"/>
            <a:ext cx="3970423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5641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FD82C32-37FC-BE9B-8F5A-F878692A54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022" y="1066800"/>
            <a:ext cx="7731956" cy="510003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E3CD6DE-8DAB-D335-BCC5-25FA53BAE1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457200"/>
            <a:ext cx="3970423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2028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D1D979A-871A-BBE6-32F4-496D85CB34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354" y="1371600"/>
            <a:ext cx="7799291" cy="456247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9A7CDDB-E0A6-BE15-A790-E72C9A5FC2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457200"/>
            <a:ext cx="3970423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7942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89D9A1A-F552-1D77-9D80-A5ACA3FF09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066800"/>
            <a:ext cx="7467600" cy="516659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64D46AA-D9B8-76E4-ED50-87B225EFAB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457200"/>
            <a:ext cx="3970423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4314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6D084D9-75BF-F6DD-415C-AEF08E41AF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557" y="1295400"/>
            <a:ext cx="7542886" cy="458152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A7BD234-2504-FA82-DCF6-13FF3C4154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457200"/>
            <a:ext cx="3970423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0423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ABDBD79-F868-9B63-53C6-A46A8DD49B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570" y="1143000"/>
            <a:ext cx="7822860" cy="49530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F5E11DE-5E14-042E-4D26-6B567BBB82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457200"/>
            <a:ext cx="3970423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80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4C87B1-06CC-67F1-3AAB-679DB2173A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457200"/>
            <a:ext cx="3970423" cy="381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63CD345-B64B-DA06-63AB-DDC6B57551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559" y="876300"/>
            <a:ext cx="7994882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370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6D084D9-75BF-F6DD-415C-AEF08E41AF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167" y="1066800"/>
            <a:ext cx="7778111" cy="47244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914D004-0319-E0D3-652C-DB75C050A8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457200"/>
            <a:ext cx="3970423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8432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ABDBD79-F868-9B63-53C6-A46A8DD49B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722" y="990600"/>
            <a:ext cx="7946555" cy="5031317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AAD088D-F217-DF4A-BF15-97F8DA8805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33279" y="6104224"/>
            <a:ext cx="729721" cy="73684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0941896-D3D2-242B-2D62-2B38CABE2F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" y="457200"/>
            <a:ext cx="3970423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169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957CB87-B730-AE71-7FB1-2134D6B73F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180" y="1447800"/>
            <a:ext cx="7913640" cy="39624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606ACA99-1577-867E-399B-0EFA4A24D3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457200"/>
            <a:ext cx="3970423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722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FA344CE-FD62-6085-22B0-E54D6CCE80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565" y="1108800"/>
            <a:ext cx="8242869" cy="52666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C5B7EFE-F4F7-35BF-A53D-1C9E2E8BD5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457200"/>
            <a:ext cx="3970423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800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FA344CE-FD62-6085-22B0-E54D6CCE80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977" y="952500"/>
            <a:ext cx="7752046" cy="4953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BBB10D8-ADFE-180C-4B91-DDB9F1B208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457200"/>
            <a:ext cx="3970423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687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78FA9E1-F558-E694-6641-C57BBC5948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08" y="1143000"/>
            <a:ext cx="7848784" cy="45720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04F3804-7284-D1FF-ABEA-95B2101059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457200"/>
            <a:ext cx="3970423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109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9D2B337-0F4A-240D-5299-813F684E1F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216" y="1083733"/>
            <a:ext cx="7769567" cy="53340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4139BD7F-7568-ED46-957D-6F389F6AE5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457200"/>
            <a:ext cx="3970423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495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00A8951-225A-F24F-B23E-7B364C7DB0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892" y="1066800"/>
            <a:ext cx="7938215" cy="49530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F637320-B188-52C7-989B-5EDEC24A3C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457200"/>
            <a:ext cx="3970423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989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5739A64-D4EE-2D8F-45E1-85B9BB9AAA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235" y="1295400"/>
            <a:ext cx="7951529" cy="44958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C8B7F9D-16F8-E107-8CDB-643ECFB8D9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457200"/>
            <a:ext cx="3970423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1730</TotalTime>
  <Words>0</Words>
  <Application>Microsoft Office PowerPoint</Application>
  <PresentationFormat>On-screen Show (4:3)</PresentationFormat>
  <Paragraphs>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31</cp:revision>
  <dcterms:created xsi:type="dcterms:W3CDTF">2010-09-08T15:04:56Z</dcterms:created>
  <dcterms:modified xsi:type="dcterms:W3CDTF">2023-07-22T19:10:24Z</dcterms:modified>
</cp:coreProperties>
</file>